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8" r:id="rId3"/>
    <p:sldId id="260" r:id="rId4"/>
    <p:sldId id="267" r:id="rId5"/>
    <p:sldId id="269" r:id="rId6"/>
    <p:sldId id="270" r:id="rId7"/>
    <p:sldId id="271" r:id="rId8"/>
    <p:sldId id="272" r:id="rId9"/>
    <p:sldId id="264" r:id="rId10"/>
    <p:sldId id="276" r:id="rId11"/>
    <p:sldId id="277" r:id="rId12"/>
    <p:sldId id="292" r:id="rId13"/>
    <p:sldId id="293" r:id="rId14"/>
    <p:sldId id="278" r:id="rId15"/>
    <p:sldId id="284" r:id="rId16"/>
    <p:sldId id="289" r:id="rId17"/>
    <p:sldId id="290" r:id="rId18"/>
    <p:sldId id="313" r:id="rId19"/>
    <p:sldId id="279" r:id="rId20"/>
    <p:sldId id="263" r:id="rId21"/>
    <p:sldId id="280" r:id="rId22"/>
    <p:sldId id="281" r:id="rId23"/>
    <p:sldId id="282" r:id="rId24"/>
    <p:sldId id="295" r:id="rId25"/>
    <p:sldId id="296" r:id="rId26"/>
    <p:sldId id="298" r:id="rId27"/>
    <p:sldId id="300" r:id="rId28"/>
    <p:sldId id="301" r:id="rId29"/>
    <p:sldId id="302" r:id="rId30"/>
    <p:sldId id="303" r:id="rId31"/>
    <p:sldId id="304" r:id="rId32"/>
    <p:sldId id="283" r:id="rId33"/>
    <p:sldId id="287" r:id="rId34"/>
    <p:sldId id="294" r:id="rId35"/>
    <p:sldId id="286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234CA-D90E-430F-A17B-0FFD1B18FAAA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1#3" csCatId="colorful" phldr="1"/>
      <dgm:spPr/>
    </dgm:pt>
    <dgm:pt modelId="{91716D8B-B084-4B2A-9ED8-7DA9F2DFF15F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Художественная</a:t>
          </a:r>
          <a:endParaRPr lang="ru-RU" sz="2200" b="1" dirty="0">
            <a:latin typeface="Cambria" pitchFamily="18" charset="0"/>
          </a:endParaRPr>
        </a:p>
      </dgm:t>
    </dgm:pt>
    <dgm:pt modelId="{A9AA057D-FFBE-43A4-93FA-9F4AFCB9445B}" type="parTrans" cxnId="{F82B1F1B-BF77-43BC-AF3E-E28104563A7E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ECEE5D9B-7801-4B73-A3CE-00C06291F4FE}" type="sibTrans" cxnId="{F82B1F1B-BF77-43BC-AF3E-E28104563A7E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9017B1F2-882D-4B43-81D8-78EDBB134E41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Техническая</a:t>
          </a:r>
          <a:endParaRPr lang="ru-RU" sz="2200" b="1" dirty="0">
            <a:latin typeface="Cambria" pitchFamily="18" charset="0"/>
          </a:endParaRPr>
        </a:p>
      </dgm:t>
    </dgm:pt>
    <dgm:pt modelId="{C6B48C57-8977-4FB6-B113-1C3F0BF63BBD}" type="parTrans" cxnId="{551CBF4A-7949-40BB-9960-83D41AFBCB72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D06BFCF6-799C-479C-ABA5-AA3D8C7F5A1B}" type="sibTrans" cxnId="{551CBF4A-7949-40BB-9960-83D41AFBCB72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212AE6B5-4A07-4CC6-BF5D-F45258EF33AA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Физкультурно-спортивная</a:t>
          </a:r>
          <a:endParaRPr lang="ru-RU" sz="2200" b="1" dirty="0">
            <a:latin typeface="Cambria" pitchFamily="18" charset="0"/>
          </a:endParaRPr>
        </a:p>
      </dgm:t>
    </dgm:pt>
    <dgm:pt modelId="{289857EF-766B-4DD1-9D45-A0303793220C}" type="parTrans" cxnId="{677EB954-CDA4-47FE-8223-19EE1B018AD8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EECA1E01-6E0A-4D16-A492-2DCFBBE2990E}" type="sibTrans" cxnId="{677EB954-CDA4-47FE-8223-19EE1B018AD8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498DDAD5-E8EA-470F-B306-ACB4C143199A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Социально-педагогическая</a:t>
          </a:r>
          <a:endParaRPr lang="ru-RU" sz="2200" b="1" dirty="0">
            <a:latin typeface="Cambria" pitchFamily="18" charset="0"/>
          </a:endParaRPr>
        </a:p>
      </dgm:t>
    </dgm:pt>
    <dgm:pt modelId="{1BC14C63-F013-4FB4-A3D6-5ACB3890E87E}" type="parTrans" cxnId="{96F29476-D0D1-48E7-A722-FE30D8128759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F47BF4B4-7E0A-47BD-8CCE-DE55B61D5623}" type="sibTrans" cxnId="{96F29476-D0D1-48E7-A722-FE30D8128759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8561CD4F-B22D-4EDC-A136-BB91208CFE05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Туристско-краеведческая</a:t>
          </a:r>
          <a:endParaRPr lang="ru-RU" sz="2200" b="1" dirty="0">
            <a:latin typeface="Cambria" pitchFamily="18" charset="0"/>
          </a:endParaRPr>
        </a:p>
      </dgm:t>
    </dgm:pt>
    <dgm:pt modelId="{6CB86568-892F-494C-BD7E-22260E6546BD}" type="parTrans" cxnId="{62D4BEF2-4369-449D-BA04-B43AA1E5354B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2219CF2D-CBFE-42E4-86F1-59D7EC650F2C}" type="sibTrans" cxnId="{62D4BEF2-4369-449D-BA04-B43AA1E5354B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8E43C8FD-4282-429B-8F40-B1F53581A3B7}">
      <dgm:prSet phldrT="[Текст]" custT="1"/>
      <dgm:spPr/>
      <dgm:t>
        <a:bodyPr/>
        <a:lstStyle/>
        <a:p>
          <a:r>
            <a:rPr lang="ru-RU" sz="2200" b="1" dirty="0" smtClean="0">
              <a:latin typeface="Cambria" pitchFamily="18" charset="0"/>
            </a:rPr>
            <a:t>Естественнонаучная</a:t>
          </a:r>
          <a:endParaRPr lang="ru-RU" sz="2200" b="1" dirty="0">
            <a:latin typeface="Cambria" pitchFamily="18" charset="0"/>
          </a:endParaRPr>
        </a:p>
      </dgm:t>
    </dgm:pt>
    <dgm:pt modelId="{7447A83A-7FCC-4FC9-B5DD-2DA2E16E534A}" type="parTrans" cxnId="{E1A12350-F65B-4283-BE13-A2C455279261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2D50C1A6-25B6-42AF-A0F7-989623858600}" type="sibTrans" cxnId="{E1A12350-F65B-4283-BE13-A2C455279261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7089F520-D35F-4939-A1EE-D48A3643E168}" type="pres">
      <dgm:prSet presAssocID="{AED234CA-D90E-430F-A17B-0FFD1B18FAAA}" presName="Name0" presStyleCnt="0">
        <dgm:presLayoutVars>
          <dgm:dir/>
          <dgm:resizeHandles val="exact"/>
        </dgm:presLayoutVars>
      </dgm:prSet>
      <dgm:spPr/>
    </dgm:pt>
    <dgm:pt modelId="{B2213F3D-B7A3-49A7-89FF-1DCB86CF79A0}" type="pres">
      <dgm:prSet presAssocID="{91716D8B-B084-4B2A-9ED8-7DA9F2DFF15F}" presName="composite" presStyleCnt="0"/>
      <dgm:spPr/>
    </dgm:pt>
    <dgm:pt modelId="{B214312E-4D3A-468F-B2F8-6D86BF030F20}" type="pres">
      <dgm:prSet presAssocID="{91716D8B-B084-4B2A-9ED8-7DA9F2DFF15F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</dgm:spPr>
    </dgm:pt>
    <dgm:pt modelId="{6D11E32B-B638-4716-8C8C-F121B49F2A5F}" type="pres">
      <dgm:prSet presAssocID="{91716D8B-B084-4B2A-9ED8-7DA9F2DFF15F}" presName="wedgeRectCallout1" presStyleLbl="node1" presStyleIdx="0" presStyleCnt="6" custScaleX="115531" custLinFactNeighborX="-1274" custLinFactNeighborY="-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1DB24-8A75-4EEA-97D8-41A2425F80C5}" type="pres">
      <dgm:prSet presAssocID="{ECEE5D9B-7801-4B73-A3CE-00C06291F4FE}" presName="sibTrans" presStyleCnt="0"/>
      <dgm:spPr/>
    </dgm:pt>
    <dgm:pt modelId="{7F55B98E-0081-4014-B9A4-5118CBEAB9F9}" type="pres">
      <dgm:prSet presAssocID="{9017B1F2-882D-4B43-81D8-78EDBB134E41}" presName="composite" presStyleCnt="0"/>
      <dgm:spPr/>
    </dgm:pt>
    <dgm:pt modelId="{61DC6C64-00CA-4A40-B8F2-739B40AD82C2}" type="pres">
      <dgm:prSet presAssocID="{9017B1F2-882D-4B43-81D8-78EDBB134E4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7000" r="-7000"/>
          </a:stretch>
        </a:blipFill>
      </dgm:spPr>
    </dgm:pt>
    <dgm:pt modelId="{DB221F84-3E87-4DC5-82DA-ADAF7DB1C145}" type="pres">
      <dgm:prSet presAssocID="{9017B1F2-882D-4B43-81D8-78EDBB134E4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B3DAF-F075-4870-B797-B2AAFDCC69D9}" type="pres">
      <dgm:prSet presAssocID="{D06BFCF6-799C-479C-ABA5-AA3D8C7F5A1B}" presName="sibTrans" presStyleCnt="0"/>
      <dgm:spPr/>
    </dgm:pt>
    <dgm:pt modelId="{479B09F2-4CB3-4B33-A6E9-7DA75DBE6F14}" type="pres">
      <dgm:prSet presAssocID="{212AE6B5-4A07-4CC6-BF5D-F45258EF33AA}" presName="composite" presStyleCnt="0"/>
      <dgm:spPr/>
    </dgm:pt>
    <dgm:pt modelId="{CE48A312-A38F-4A26-B024-722947985C92}" type="pres">
      <dgm:prSet presAssocID="{212AE6B5-4A07-4CC6-BF5D-F45258EF33AA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</dgm:spPr>
    </dgm:pt>
    <dgm:pt modelId="{58A37239-9F17-447A-AF9C-613499E68A5A}" type="pres">
      <dgm:prSet presAssocID="{212AE6B5-4A07-4CC6-BF5D-F45258EF33AA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16B31-A299-44AE-BF99-98A4F30C4BC2}" type="pres">
      <dgm:prSet presAssocID="{EECA1E01-6E0A-4D16-A492-2DCFBBE2990E}" presName="sibTrans" presStyleCnt="0"/>
      <dgm:spPr/>
    </dgm:pt>
    <dgm:pt modelId="{5308E854-55B8-42BE-BC67-B9AAA49B8D2C}" type="pres">
      <dgm:prSet presAssocID="{8561CD4F-B22D-4EDC-A136-BB91208CFE05}" presName="composite" presStyleCnt="0"/>
      <dgm:spPr/>
    </dgm:pt>
    <dgm:pt modelId="{45410397-8982-4DF6-85BC-650C36D5F605}" type="pres">
      <dgm:prSet presAssocID="{8561CD4F-B22D-4EDC-A136-BB91208CFE05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</dgm:spPr>
    </dgm:pt>
    <dgm:pt modelId="{1683BDAD-4042-430E-9011-1ABF446D6359}" type="pres">
      <dgm:prSet presAssocID="{8561CD4F-B22D-4EDC-A136-BB91208CFE05}" presName="wedgeRectCallout1" presStyleLbl="node1" presStyleIdx="3" presStyleCnt="6" custScaleX="110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BB0D2-6864-48AB-A36C-6097B12C48AE}" type="pres">
      <dgm:prSet presAssocID="{2219CF2D-CBFE-42E4-86F1-59D7EC650F2C}" presName="sibTrans" presStyleCnt="0"/>
      <dgm:spPr/>
    </dgm:pt>
    <dgm:pt modelId="{98BF3412-5677-4338-8E47-A43A9EA5B35D}" type="pres">
      <dgm:prSet presAssocID="{8E43C8FD-4282-429B-8F40-B1F53581A3B7}" presName="composite" presStyleCnt="0"/>
      <dgm:spPr/>
    </dgm:pt>
    <dgm:pt modelId="{8BB530DF-53FA-4A7D-8878-C64DB3B5A2B9}" type="pres">
      <dgm:prSet presAssocID="{8E43C8FD-4282-429B-8F40-B1F53581A3B7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</dgm:spPr>
    </dgm:pt>
    <dgm:pt modelId="{7F161A23-08E1-4553-9D8B-CF0D9DBF9A8B}" type="pres">
      <dgm:prSet presAssocID="{8E43C8FD-4282-429B-8F40-B1F53581A3B7}" presName="wedgeRectCallout1" presStyleLbl="node1" presStyleIdx="4" presStyleCnt="6" custScaleX="140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8E2C5-A74E-40FC-A60E-4024CCF67317}" type="pres">
      <dgm:prSet presAssocID="{2D50C1A6-25B6-42AF-A0F7-989623858600}" presName="sibTrans" presStyleCnt="0"/>
      <dgm:spPr/>
    </dgm:pt>
    <dgm:pt modelId="{65E13F95-08E6-4AC0-9BE4-CAB0AB0FFC8A}" type="pres">
      <dgm:prSet presAssocID="{498DDAD5-E8EA-470F-B306-ACB4C143199A}" presName="composite" presStyleCnt="0"/>
      <dgm:spPr/>
    </dgm:pt>
    <dgm:pt modelId="{B6E507A4-6BD4-49A9-8695-A51FA88199CF}" type="pres">
      <dgm:prSet presAssocID="{498DDAD5-E8EA-470F-B306-ACB4C143199A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/>
            </a:extLst>
          </a:blip>
          <a:srcRect/>
          <a:stretch>
            <a:fillRect t="-13000" b="-13000"/>
          </a:stretch>
        </a:blipFill>
      </dgm:spPr>
    </dgm:pt>
    <dgm:pt modelId="{AB107B17-2320-4D27-9680-38863101AC11}" type="pres">
      <dgm:prSet presAssocID="{498DDAD5-E8EA-470F-B306-ACB4C143199A}" presName="wedgeRectCallout1" presStyleLbl="node1" presStyleIdx="5" presStyleCnt="6" custScaleX="11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83406-9371-4022-9707-79AF1E0F073B}" type="presOf" srcId="{498DDAD5-E8EA-470F-B306-ACB4C143199A}" destId="{AB107B17-2320-4D27-9680-38863101AC11}" srcOrd="0" destOrd="0" presId="urn:microsoft.com/office/officeart/2008/layout/BendingPictureCaptionList"/>
    <dgm:cxn modelId="{990603AC-2860-42A0-A9DD-AF0588375BCC}" type="presOf" srcId="{AED234CA-D90E-430F-A17B-0FFD1B18FAAA}" destId="{7089F520-D35F-4939-A1EE-D48A3643E168}" srcOrd="0" destOrd="0" presId="urn:microsoft.com/office/officeart/2008/layout/BendingPictureCaptionList"/>
    <dgm:cxn modelId="{3AA5DE30-FCE1-4EB4-AB20-0C02FA214065}" type="presOf" srcId="{9017B1F2-882D-4B43-81D8-78EDBB134E41}" destId="{DB221F84-3E87-4DC5-82DA-ADAF7DB1C145}" srcOrd="0" destOrd="0" presId="urn:microsoft.com/office/officeart/2008/layout/BendingPictureCaptionList"/>
    <dgm:cxn modelId="{6EDA20CD-1DEC-4116-B136-3D4378CF5FF6}" type="presOf" srcId="{8561CD4F-B22D-4EDC-A136-BB91208CFE05}" destId="{1683BDAD-4042-430E-9011-1ABF446D6359}" srcOrd="0" destOrd="0" presId="urn:microsoft.com/office/officeart/2008/layout/BendingPictureCaptionList"/>
    <dgm:cxn modelId="{62D4BEF2-4369-449D-BA04-B43AA1E5354B}" srcId="{AED234CA-D90E-430F-A17B-0FFD1B18FAAA}" destId="{8561CD4F-B22D-4EDC-A136-BB91208CFE05}" srcOrd="3" destOrd="0" parTransId="{6CB86568-892F-494C-BD7E-22260E6546BD}" sibTransId="{2219CF2D-CBFE-42E4-86F1-59D7EC650F2C}"/>
    <dgm:cxn modelId="{677EB954-CDA4-47FE-8223-19EE1B018AD8}" srcId="{AED234CA-D90E-430F-A17B-0FFD1B18FAAA}" destId="{212AE6B5-4A07-4CC6-BF5D-F45258EF33AA}" srcOrd="2" destOrd="0" parTransId="{289857EF-766B-4DD1-9D45-A0303793220C}" sibTransId="{EECA1E01-6E0A-4D16-A492-2DCFBBE2990E}"/>
    <dgm:cxn modelId="{96F29476-D0D1-48E7-A722-FE30D8128759}" srcId="{AED234CA-D90E-430F-A17B-0FFD1B18FAAA}" destId="{498DDAD5-E8EA-470F-B306-ACB4C143199A}" srcOrd="5" destOrd="0" parTransId="{1BC14C63-F013-4FB4-A3D6-5ACB3890E87E}" sibTransId="{F47BF4B4-7E0A-47BD-8CCE-DE55B61D5623}"/>
    <dgm:cxn modelId="{551CBF4A-7949-40BB-9960-83D41AFBCB72}" srcId="{AED234CA-D90E-430F-A17B-0FFD1B18FAAA}" destId="{9017B1F2-882D-4B43-81D8-78EDBB134E41}" srcOrd="1" destOrd="0" parTransId="{C6B48C57-8977-4FB6-B113-1C3F0BF63BBD}" sibTransId="{D06BFCF6-799C-479C-ABA5-AA3D8C7F5A1B}"/>
    <dgm:cxn modelId="{F82B1F1B-BF77-43BC-AF3E-E28104563A7E}" srcId="{AED234CA-D90E-430F-A17B-0FFD1B18FAAA}" destId="{91716D8B-B084-4B2A-9ED8-7DA9F2DFF15F}" srcOrd="0" destOrd="0" parTransId="{A9AA057D-FFBE-43A4-93FA-9F4AFCB9445B}" sibTransId="{ECEE5D9B-7801-4B73-A3CE-00C06291F4FE}"/>
    <dgm:cxn modelId="{3CC3A3A9-714F-4C48-8E17-CC2B411EB823}" type="presOf" srcId="{91716D8B-B084-4B2A-9ED8-7DA9F2DFF15F}" destId="{6D11E32B-B638-4716-8C8C-F121B49F2A5F}" srcOrd="0" destOrd="0" presId="urn:microsoft.com/office/officeart/2008/layout/BendingPictureCaptionList"/>
    <dgm:cxn modelId="{537DE403-48CD-4474-8DDB-7641F2F6D09F}" type="presOf" srcId="{8E43C8FD-4282-429B-8F40-B1F53581A3B7}" destId="{7F161A23-08E1-4553-9D8B-CF0D9DBF9A8B}" srcOrd="0" destOrd="0" presId="urn:microsoft.com/office/officeart/2008/layout/BendingPictureCaptionList"/>
    <dgm:cxn modelId="{E1A12350-F65B-4283-BE13-A2C455279261}" srcId="{AED234CA-D90E-430F-A17B-0FFD1B18FAAA}" destId="{8E43C8FD-4282-429B-8F40-B1F53581A3B7}" srcOrd="4" destOrd="0" parTransId="{7447A83A-7FCC-4FC9-B5DD-2DA2E16E534A}" sibTransId="{2D50C1A6-25B6-42AF-A0F7-989623858600}"/>
    <dgm:cxn modelId="{D737A263-EC36-47BE-BC31-D103A0353387}" type="presOf" srcId="{212AE6B5-4A07-4CC6-BF5D-F45258EF33AA}" destId="{58A37239-9F17-447A-AF9C-613499E68A5A}" srcOrd="0" destOrd="0" presId="urn:microsoft.com/office/officeart/2008/layout/BendingPictureCaptionList"/>
    <dgm:cxn modelId="{9BC608A4-EB04-494D-A09C-2376A7FE3265}" type="presParOf" srcId="{7089F520-D35F-4939-A1EE-D48A3643E168}" destId="{B2213F3D-B7A3-49A7-89FF-1DCB86CF79A0}" srcOrd="0" destOrd="0" presId="urn:microsoft.com/office/officeart/2008/layout/BendingPictureCaptionList"/>
    <dgm:cxn modelId="{6589A233-D73B-4EFA-81D8-8B98AC92F7E3}" type="presParOf" srcId="{B2213F3D-B7A3-49A7-89FF-1DCB86CF79A0}" destId="{B214312E-4D3A-468F-B2F8-6D86BF030F20}" srcOrd="0" destOrd="0" presId="urn:microsoft.com/office/officeart/2008/layout/BendingPictureCaptionList"/>
    <dgm:cxn modelId="{6B42F840-B81C-446C-A2A2-AC23DACA1638}" type="presParOf" srcId="{B2213F3D-B7A3-49A7-89FF-1DCB86CF79A0}" destId="{6D11E32B-B638-4716-8C8C-F121B49F2A5F}" srcOrd="1" destOrd="0" presId="urn:microsoft.com/office/officeart/2008/layout/BendingPictureCaptionList"/>
    <dgm:cxn modelId="{779513CE-E5E9-4875-8D7E-9FD45D441B88}" type="presParOf" srcId="{7089F520-D35F-4939-A1EE-D48A3643E168}" destId="{4FC1DB24-8A75-4EEA-97D8-41A2425F80C5}" srcOrd="1" destOrd="0" presId="urn:microsoft.com/office/officeart/2008/layout/BendingPictureCaptionList"/>
    <dgm:cxn modelId="{A236D3E1-158C-4F00-B8E4-4A053912DB62}" type="presParOf" srcId="{7089F520-D35F-4939-A1EE-D48A3643E168}" destId="{7F55B98E-0081-4014-B9A4-5118CBEAB9F9}" srcOrd="2" destOrd="0" presId="urn:microsoft.com/office/officeart/2008/layout/BendingPictureCaptionList"/>
    <dgm:cxn modelId="{4E89CFA3-51BA-4A4D-9985-84A8CC1AE1D8}" type="presParOf" srcId="{7F55B98E-0081-4014-B9A4-5118CBEAB9F9}" destId="{61DC6C64-00CA-4A40-B8F2-739B40AD82C2}" srcOrd="0" destOrd="0" presId="urn:microsoft.com/office/officeart/2008/layout/BendingPictureCaptionList"/>
    <dgm:cxn modelId="{B8E0E95F-AB13-4552-9082-13BE4D2DDD6F}" type="presParOf" srcId="{7F55B98E-0081-4014-B9A4-5118CBEAB9F9}" destId="{DB221F84-3E87-4DC5-82DA-ADAF7DB1C145}" srcOrd="1" destOrd="0" presId="urn:microsoft.com/office/officeart/2008/layout/BendingPictureCaptionList"/>
    <dgm:cxn modelId="{89EC2467-037E-4D99-B556-924BBB8424CE}" type="presParOf" srcId="{7089F520-D35F-4939-A1EE-D48A3643E168}" destId="{06BB3DAF-F075-4870-B797-B2AAFDCC69D9}" srcOrd="3" destOrd="0" presId="urn:microsoft.com/office/officeart/2008/layout/BendingPictureCaptionList"/>
    <dgm:cxn modelId="{10C33299-93C6-408B-9AE5-E41A81628A0E}" type="presParOf" srcId="{7089F520-D35F-4939-A1EE-D48A3643E168}" destId="{479B09F2-4CB3-4B33-A6E9-7DA75DBE6F14}" srcOrd="4" destOrd="0" presId="urn:microsoft.com/office/officeart/2008/layout/BendingPictureCaptionList"/>
    <dgm:cxn modelId="{9AE827A6-064D-4F99-AC24-0F831D62FD19}" type="presParOf" srcId="{479B09F2-4CB3-4B33-A6E9-7DA75DBE6F14}" destId="{CE48A312-A38F-4A26-B024-722947985C92}" srcOrd="0" destOrd="0" presId="urn:microsoft.com/office/officeart/2008/layout/BendingPictureCaptionList"/>
    <dgm:cxn modelId="{F6315268-ADF3-4802-B4E5-404313ACA8A9}" type="presParOf" srcId="{479B09F2-4CB3-4B33-A6E9-7DA75DBE6F14}" destId="{58A37239-9F17-447A-AF9C-613499E68A5A}" srcOrd="1" destOrd="0" presId="urn:microsoft.com/office/officeart/2008/layout/BendingPictureCaptionList"/>
    <dgm:cxn modelId="{3E11AE1A-0D4A-49B5-8219-C09C42E2C464}" type="presParOf" srcId="{7089F520-D35F-4939-A1EE-D48A3643E168}" destId="{80216B31-A299-44AE-BF99-98A4F30C4BC2}" srcOrd="5" destOrd="0" presId="urn:microsoft.com/office/officeart/2008/layout/BendingPictureCaptionList"/>
    <dgm:cxn modelId="{010A1EB3-8830-4F7F-8776-42FEAA8D8CAC}" type="presParOf" srcId="{7089F520-D35F-4939-A1EE-D48A3643E168}" destId="{5308E854-55B8-42BE-BC67-B9AAA49B8D2C}" srcOrd="6" destOrd="0" presId="urn:microsoft.com/office/officeart/2008/layout/BendingPictureCaptionList"/>
    <dgm:cxn modelId="{F085923B-48E4-4B2C-B623-896F61304059}" type="presParOf" srcId="{5308E854-55B8-42BE-BC67-B9AAA49B8D2C}" destId="{45410397-8982-4DF6-85BC-650C36D5F605}" srcOrd="0" destOrd="0" presId="urn:microsoft.com/office/officeart/2008/layout/BendingPictureCaptionList"/>
    <dgm:cxn modelId="{308439C6-00A8-44F5-B9FF-986FB610241A}" type="presParOf" srcId="{5308E854-55B8-42BE-BC67-B9AAA49B8D2C}" destId="{1683BDAD-4042-430E-9011-1ABF446D6359}" srcOrd="1" destOrd="0" presId="urn:microsoft.com/office/officeart/2008/layout/BendingPictureCaptionList"/>
    <dgm:cxn modelId="{00F81D20-EBC3-4AB7-811E-A3F18898F443}" type="presParOf" srcId="{7089F520-D35F-4939-A1EE-D48A3643E168}" destId="{DB4BB0D2-6864-48AB-A36C-6097B12C48AE}" srcOrd="7" destOrd="0" presId="urn:microsoft.com/office/officeart/2008/layout/BendingPictureCaptionList"/>
    <dgm:cxn modelId="{FABDAFFC-9F9F-42BF-927F-F09E496900BD}" type="presParOf" srcId="{7089F520-D35F-4939-A1EE-D48A3643E168}" destId="{98BF3412-5677-4338-8E47-A43A9EA5B35D}" srcOrd="8" destOrd="0" presId="urn:microsoft.com/office/officeart/2008/layout/BendingPictureCaptionList"/>
    <dgm:cxn modelId="{F8C2FFDF-59DE-4C0F-AC5F-47949DE83C78}" type="presParOf" srcId="{98BF3412-5677-4338-8E47-A43A9EA5B35D}" destId="{8BB530DF-53FA-4A7D-8878-C64DB3B5A2B9}" srcOrd="0" destOrd="0" presId="urn:microsoft.com/office/officeart/2008/layout/BendingPictureCaptionList"/>
    <dgm:cxn modelId="{9238666B-FFC8-46CB-A334-7DBED1DEB7DD}" type="presParOf" srcId="{98BF3412-5677-4338-8E47-A43A9EA5B35D}" destId="{7F161A23-08E1-4553-9D8B-CF0D9DBF9A8B}" srcOrd="1" destOrd="0" presId="urn:microsoft.com/office/officeart/2008/layout/BendingPictureCaptionList"/>
    <dgm:cxn modelId="{159F422B-B00E-4DFE-80F3-9B42D4D194FF}" type="presParOf" srcId="{7089F520-D35F-4939-A1EE-D48A3643E168}" destId="{F048E2C5-A74E-40FC-A60E-4024CCF67317}" srcOrd="9" destOrd="0" presId="urn:microsoft.com/office/officeart/2008/layout/BendingPictureCaptionList"/>
    <dgm:cxn modelId="{9EEE4E3C-C143-41F7-B4C3-9B803087F9F3}" type="presParOf" srcId="{7089F520-D35F-4939-A1EE-D48A3643E168}" destId="{65E13F95-08E6-4AC0-9BE4-CAB0AB0FFC8A}" srcOrd="10" destOrd="0" presId="urn:microsoft.com/office/officeart/2008/layout/BendingPictureCaptionList"/>
    <dgm:cxn modelId="{A116A721-2184-49CC-A145-E5ACFAA2C1C4}" type="presParOf" srcId="{65E13F95-08E6-4AC0-9BE4-CAB0AB0FFC8A}" destId="{B6E507A4-6BD4-49A9-8695-A51FA88199CF}" srcOrd="0" destOrd="0" presId="urn:microsoft.com/office/officeart/2008/layout/BendingPictureCaptionList"/>
    <dgm:cxn modelId="{B82496A0-3FDF-4DF2-9759-FA3B1997F5C2}" type="presParOf" srcId="{65E13F95-08E6-4AC0-9BE4-CAB0AB0FFC8A}" destId="{AB107B17-2320-4D27-9680-38863101AC1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C797F-D347-4A0F-82DB-B03ED96DA0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A5C985-A472-4AA9-A309-B9954A112AFC}">
      <dgm:prSet phldrT="[Текст]"/>
      <dgm:spPr/>
      <dgm:t>
        <a:bodyPr/>
        <a:lstStyle/>
        <a:p>
          <a:r>
            <a:rPr lang="ru-RU" dirty="0" smtClean="0"/>
            <a:t>Направленность – профиль содержания образования</a:t>
          </a:r>
          <a:endParaRPr lang="ru-RU" dirty="0"/>
        </a:p>
      </dgm:t>
    </dgm:pt>
    <dgm:pt modelId="{BE44BBAA-2F11-4D20-9D91-0A3959B982EC}" type="parTrans" cxnId="{B8DBA800-890D-408B-888B-F2C0214E4293}">
      <dgm:prSet/>
      <dgm:spPr/>
      <dgm:t>
        <a:bodyPr/>
        <a:lstStyle/>
        <a:p>
          <a:endParaRPr lang="ru-RU"/>
        </a:p>
      </dgm:t>
    </dgm:pt>
    <dgm:pt modelId="{15C84344-53A8-445D-ABFB-68B0E47C8470}" type="sibTrans" cxnId="{B8DBA800-890D-408B-888B-F2C0214E4293}">
      <dgm:prSet/>
      <dgm:spPr/>
      <dgm:t>
        <a:bodyPr/>
        <a:lstStyle/>
        <a:p>
          <a:endParaRPr lang="ru-RU"/>
        </a:p>
      </dgm:t>
    </dgm:pt>
    <dgm:pt modelId="{B5904453-7277-4F51-B185-D4325665B4C6}">
      <dgm:prSet phldrT="[Текст]"/>
      <dgm:spPr/>
      <dgm:t>
        <a:bodyPr/>
        <a:lstStyle/>
        <a:p>
          <a:r>
            <a:rPr lang="ru-RU" dirty="0" smtClean="0"/>
            <a:t>Содержание дополнительного образования определяется  дополнительной общеобразовательной </a:t>
          </a:r>
          <a:r>
            <a:rPr lang="ru-RU" dirty="0" err="1" smtClean="0"/>
            <a:t>общеразвивающей</a:t>
          </a:r>
          <a:r>
            <a:rPr lang="ru-RU" dirty="0" smtClean="0"/>
            <a:t> программой по направленности</a:t>
          </a:r>
          <a:endParaRPr lang="ru-RU" dirty="0"/>
        </a:p>
      </dgm:t>
    </dgm:pt>
    <dgm:pt modelId="{C96FA212-8D7A-45D9-AC29-5CE0AB4EED97}" type="parTrans" cxnId="{85B0A721-27CF-4C17-9974-DAEE97D695C8}">
      <dgm:prSet/>
      <dgm:spPr/>
      <dgm:t>
        <a:bodyPr/>
        <a:lstStyle/>
        <a:p>
          <a:endParaRPr lang="ru-RU"/>
        </a:p>
      </dgm:t>
    </dgm:pt>
    <dgm:pt modelId="{4C40ABB6-0C31-43FC-9BF0-A301C0BA03C6}" type="sibTrans" cxnId="{85B0A721-27CF-4C17-9974-DAEE97D695C8}">
      <dgm:prSet/>
      <dgm:spPr/>
      <dgm:t>
        <a:bodyPr/>
        <a:lstStyle/>
        <a:p>
          <a:endParaRPr lang="ru-RU"/>
        </a:p>
      </dgm:t>
    </dgm:pt>
    <dgm:pt modelId="{EA504D51-807E-43B7-A33D-11F417198F30}">
      <dgm:prSet phldrT="[Текст]"/>
      <dgm:spPr/>
      <dgm:t>
        <a:bodyPr/>
        <a:lstStyle/>
        <a:p>
          <a:r>
            <a:rPr lang="ru-RU" dirty="0" smtClean="0"/>
            <a:t>Ориентация образовательной программы на конкретные области знаний и виды деятельности</a:t>
          </a:r>
          <a:endParaRPr lang="ru-RU" dirty="0"/>
        </a:p>
      </dgm:t>
    </dgm:pt>
    <dgm:pt modelId="{52B4CC2C-7304-4C47-A2A0-3DCFD931D8E2}" type="parTrans" cxnId="{EE75727F-9D18-437B-9025-C0F0E6D33068}">
      <dgm:prSet/>
      <dgm:spPr/>
      <dgm:t>
        <a:bodyPr/>
        <a:lstStyle/>
        <a:p>
          <a:endParaRPr lang="ru-RU"/>
        </a:p>
      </dgm:t>
    </dgm:pt>
    <dgm:pt modelId="{9FC2B889-2DF4-4CAD-A6C7-13743C7E5790}" type="sibTrans" cxnId="{EE75727F-9D18-437B-9025-C0F0E6D33068}">
      <dgm:prSet/>
      <dgm:spPr/>
      <dgm:t>
        <a:bodyPr/>
        <a:lstStyle/>
        <a:p>
          <a:endParaRPr lang="ru-RU"/>
        </a:p>
      </dgm:t>
    </dgm:pt>
    <dgm:pt modelId="{F730AB9E-E28B-4DA3-8C35-2202F35FF0DD}">
      <dgm:prSet phldrT="[Текст]"/>
      <dgm:spPr/>
      <dgm:t>
        <a:bodyPr/>
        <a:lstStyle/>
        <a:p>
          <a:r>
            <a:rPr lang="ru-RU" dirty="0" smtClean="0"/>
            <a:t>Определяющее </a:t>
          </a:r>
          <a:r>
            <a:rPr lang="ru-RU" dirty="0" smtClean="0"/>
            <a:t>предметно-тематическое содержание</a:t>
          </a:r>
          <a:endParaRPr lang="ru-RU" dirty="0"/>
        </a:p>
      </dgm:t>
    </dgm:pt>
    <dgm:pt modelId="{E8A5780D-2939-488E-9406-D9769D792B85}" type="parTrans" cxnId="{F006115D-243A-4DDE-901F-BDAAFAB2A0A8}">
      <dgm:prSet/>
      <dgm:spPr/>
      <dgm:t>
        <a:bodyPr/>
        <a:lstStyle/>
        <a:p>
          <a:endParaRPr lang="ru-RU"/>
        </a:p>
      </dgm:t>
    </dgm:pt>
    <dgm:pt modelId="{5BBADC59-C15B-4B01-93E9-2D8D5C793BFD}" type="sibTrans" cxnId="{F006115D-243A-4DDE-901F-BDAAFAB2A0A8}">
      <dgm:prSet/>
      <dgm:spPr/>
      <dgm:t>
        <a:bodyPr/>
        <a:lstStyle/>
        <a:p>
          <a:endParaRPr lang="ru-RU"/>
        </a:p>
      </dgm:t>
    </dgm:pt>
    <dgm:pt modelId="{41DC4DE2-AA0A-4628-9D97-8F2C9FD7225A}">
      <dgm:prSet phldrT="[Текст]"/>
      <dgm:spPr/>
      <dgm:t>
        <a:bodyPr/>
        <a:lstStyle/>
        <a:p>
          <a:r>
            <a:rPr lang="ru-RU" dirty="0" smtClean="0"/>
            <a:t>Преобладающие виды учебной  деятельности обучающегося </a:t>
          </a:r>
          <a:r>
            <a:rPr lang="ru-RU" dirty="0" smtClean="0"/>
            <a:t>(или </a:t>
          </a:r>
          <a:r>
            <a:rPr lang="ru-RU" dirty="0" smtClean="0"/>
            <a:t>ведущей деятельности в соответствии с возрастной периодизацией)</a:t>
          </a:r>
          <a:endParaRPr lang="ru-RU" dirty="0"/>
        </a:p>
      </dgm:t>
    </dgm:pt>
    <dgm:pt modelId="{897C5F5E-1DAD-47D1-9370-A308F6E7F254}" type="parTrans" cxnId="{829BE947-EDB6-4A74-9842-2E1CD89456E6}">
      <dgm:prSet/>
      <dgm:spPr/>
      <dgm:t>
        <a:bodyPr/>
        <a:lstStyle/>
        <a:p>
          <a:endParaRPr lang="ru-RU"/>
        </a:p>
      </dgm:t>
    </dgm:pt>
    <dgm:pt modelId="{F4DFDC71-73CA-47C8-8E66-CD3BEB26054D}" type="sibTrans" cxnId="{829BE947-EDB6-4A74-9842-2E1CD89456E6}">
      <dgm:prSet/>
      <dgm:spPr/>
      <dgm:t>
        <a:bodyPr/>
        <a:lstStyle/>
        <a:p>
          <a:endParaRPr lang="ru-RU"/>
        </a:p>
      </dgm:t>
    </dgm:pt>
    <dgm:pt modelId="{7D35E765-68E5-48F6-BA3B-DD1B44CEB787}">
      <dgm:prSet phldrT="[Текст]"/>
      <dgm:spPr/>
      <dgm:t>
        <a:bodyPr/>
        <a:lstStyle/>
        <a:p>
          <a:r>
            <a:rPr lang="ru-RU" dirty="0" smtClean="0"/>
            <a:t>Приоритетные требования к результатам освоения образовательной программы и способы оценивания процесса реализации программы</a:t>
          </a:r>
          <a:endParaRPr lang="ru-RU" dirty="0"/>
        </a:p>
      </dgm:t>
    </dgm:pt>
    <dgm:pt modelId="{D5AEFE92-482E-4EF0-8E4F-214DCF4FFB15}" type="parTrans" cxnId="{F1211153-79EC-46B1-AC75-1E08FB25D5F7}">
      <dgm:prSet/>
      <dgm:spPr/>
      <dgm:t>
        <a:bodyPr/>
        <a:lstStyle/>
        <a:p>
          <a:endParaRPr lang="ru-RU"/>
        </a:p>
      </dgm:t>
    </dgm:pt>
    <dgm:pt modelId="{B1156F37-138E-44AB-A4DF-E4AC0C0117C3}" type="sibTrans" cxnId="{F1211153-79EC-46B1-AC75-1E08FB25D5F7}">
      <dgm:prSet/>
      <dgm:spPr/>
      <dgm:t>
        <a:bodyPr/>
        <a:lstStyle/>
        <a:p>
          <a:endParaRPr lang="ru-RU"/>
        </a:p>
      </dgm:t>
    </dgm:pt>
    <dgm:pt modelId="{0B879F34-2D46-4228-ADDA-6C5A002EF479}" type="pres">
      <dgm:prSet presAssocID="{8A5C797F-D347-4A0F-82DB-B03ED96DA0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3D1464-00F7-43FD-992C-B602F3B0CECB}" type="pres">
      <dgm:prSet presAssocID="{28A5C985-A472-4AA9-A309-B9954A112AFC}" presName="linNode" presStyleCnt="0"/>
      <dgm:spPr/>
    </dgm:pt>
    <dgm:pt modelId="{72039A89-2163-472E-88D6-5EDD2F0C5253}" type="pres">
      <dgm:prSet presAssocID="{28A5C985-A472-4AA9-A309-B9954A112AFC}" presName="parentText" presStyleLbl="node1" presStyleIdx="0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63A40-8391-481E-8AB4-22BB1B4E9AED}" type="pres">
      <dgm:prSet presAssocID="{15C84344-53A8-445D-ABFB-68B0E47C8470}" presName="sp" presStyleCnt="0"/>
      <dgm:spPr/>
    </dgm:pt>
    <dgm:pt modelId="{B42C6976-5E09-4DE9-8BAD-DBFDADAFD9FF}" type="pres">
      <dgm:prSet presAssocID="{B5904453-7277-4F51-B185-D4325665B4C6}" presName="linNode" presStyleCnt="0"/>
      <dgm:spPr/>
    </dgm:pt>
    <dgm:pt modelId="{F10E5D58-ABEE-4D78-BDC3-98E873A71E42}" type="pres">
      <dgm:prSet presAssocID="{B5904453-7277-4F51-B185-D4325665B4C6}" presName="parentText" presStyleLbl="node1" presStyleIdx="1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22CC0-1F78-4BEC-A894-6B6C76D80C66}" type="pres">
      <dgm:prSet presAssocID="{4C40ABB6-0C31-43FC-9BF0-A301C0BA03C6}" presName="sp" presStyleCnt="0"/>
      <dgm:spPr/>
    </dgm:pt>
    <dgm:pt modelId="{3DE811CF-B6A1-4BAE-BCA4-8898D7C0EAB3}" type="pres">
      <dgm:prSet presAssocID="{EA504D51-807E-43B7-A33D-11F417198F30}" presName="linNode" presStyleCnt="0"/>
      <dgm:spPr/>
    </dgm:pt>
    <dgm:pt modelId="{BAA825D2-C4D5-4B4E-825F-B55D381CB3ED}" type="pres">
      <dgm:prSet presAssocID="{EA504D51-807E-43B7-A33D-11F417198F30}" presName="parentText" presStyleLbl="node1" presStyleIdx="2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8C097-2D42-4CE2-8932-4D5A2A1D67EC}" type="pres">
      <dgm:prSet presAssocID="{9FC2B889-2DF4-4CAD-A6C7-13743C7E5790}" presName="sp" presStyleCnt="0"/>
      <dgm:spPr/>
    </dgm:pt>
    <dgm:pt modelId="{BB85630F-EA23-4B71-824C-BEBEB27F4D08}" type="pres">
      <dgm:prSet presAssocID="{F730AB9E-E28B-4DA3-8C35-2202F35FF0DD}" presName="linNode" presStyleCnt="0"/>
      <dgm:spPr/>
    </dgm:pt>
    <dgm:pt modelId="{1B1958CF-E41A-48CA-9218-D12826C55C64}" type="pres">
      <dgm:prSet presAssocID="{F730AB9E-E28B-4DA3-8C35-2202F35FF0DD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95081-079C-4468-AF4C-4146F8DD43C9}" type="pres">
      <dgm:prSet presAssocID="{5BBADC59-C15B-4B01-93E9-2D8D5C793BFD}" presName="sp" presStyleCnt="0"/>
      <dgm:spPr/>
    </dgm:pt>
    <dgm:pt modelId="{F6891F53-623B-4ABD-B2BF-051F1997F2B7}" type="pres">
      <dgm:prSet presAssocID="{41DC4DE2-AA0A-4628-9D97-8F2C9FD7225A}" presName="linNode" presStyleCnt="0"/>
      <dgm:spPr/>
    </dgm:pt>
    <dgm:pt modelId="{5735FAED-12EE-417F-9F48-1B8743F1226B}" type="pres">
      <dgm:prSet presAssocID="{41DC4DE2-AA0A-4628-9D97-8F2C9FD7225A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5F08B-6101-4153-891C-63E73F415123}" type="pres">
      <dgm:prSet presAssocID="{F4DFDC71-73CA-47C8-8E66-CD3BEB26054D}" presName="sp" presStyleCnt="0"/>
      <dgm:spPr/>
    </dgm:pt>
    <dgm:pt modelId="{26BAFE9D-77C1-441F-BDF3-29D942F7087F}" type="pres">
      <dgm:prSet presAssocID="{7D35E765-68E5-48F6-BA3B-DD1B44CEB787}" presName="linNode" presStyleCnt="0"/>
      <dgm:spPr/>
    </dgm:pt>
    <dgm:pt modelId="{3758B0BB-3656-49C7-B705-463360A4E75A}" type="pres">
      <dgm:prSet presAssocID="{7D35E765-68E5-48F6-BA3B-DD1B44CEB787}" presName="parentText" presStyleLbl="node1" presStyleIdx="5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75727F-9D18-437B-9025-C0F0E6D33068}" srcId="{8A5C797F-D347-4A0F-82DB-B03ED96DA092}" destId="{EA504D51-807E-43B7-A33D-11F417198F30}" srcOrd="2" destOrd="0" parTransId="{52B4CC2C-7304-4C47-A2A0-3DCFD931D8E2}" sibTransId="{9FC2B889-2DF4-4CAD-A6C7-13743C7E5790}"/>
    <dgm:cxn modelId="{6DE34F73-C3EC-493E-B927-FBDEDB54A6B1}" type="presOf" srcId="{41DC4DE2-AA0A-4628-9D97-8F2C9FD7225A}" destId="{5735FAED-12EE-417F-9F48-1B8743F1226B}" srcOrd="0" destOrd="0" presId="urn:microsoft.com/office/officeart/2005/8/layout/vList5"/>
    <dgm:cxn modelId="{B096D149-86BA-48E3-9046-554898900154}" type="presOf" srcId="{7D35E765-68E5-48F6-BA3B-DD1B44CEB787}" destId="{3758B0BB-3656-49C7-B705-463360A4E75A}" srcOrd="0" destOrd="0" presId="urn:microsoft.com/office/officeart/2005/8/layout/vList5"/>
    <dgm:cxn modelId="{F217D9F1-755C-4031-8FC7-5B82EC1AB4C0}" type="presOf" srcId="{8A5C797F-D347-4A0F-82DB-B03ED96DA092}" destId="{0B879F34-2D46-4228-ADDA-6C5A002EF479}" srcOrd="0" destOrd="0" presId="urn:microsoft.com/office/officeart/2005/8/layout/vList5"/>
    <dgm:cxn modelId="{829BE947-EDB6-4A74-9842-2E1CD89456E6}" srcId="{8A5C797F-D347-4A0F-82DB-B03ED96DA092}" destId="{41DC4DE2-AA0A-4628-9D97-8F2C9FD7225A}" srcOrd="4" destOrd="0" parTransId="{897C5F5E-1DAD-47D1-9370-A308F6E7F254}" sibTransId="{F4DFDC71-73CA-47C8-8E66-CD3BEB26054D}"/>
    <dgm:cxn modelId="{20EF8F2E-960E-4C1D-9E3E-E47C50B2493F}" type="presOf" srcId="{F730AB9E-E28B-4DA3-8C35-2202F35FF0DD}" destId="{1B1958CF-E41A-48CA-9218-D12826C55C64}" srcOrd="0" destOrd="0" presId="urn:microsoft.com/office/officeart/2005/8/layout/vList5"/>
    <dgm:cxn modelId="{30AAF27F-14C2-4E5E-8BC8-FD7840100C55}" type="presOf" srcId="{28A5C985-A472-4AA9-A309-B9954A112AFC}" destId="{72039A89-2163-472E-88D6-5EDD2F0C5253}" srcOrd="0" destOrd="0" presId="urn:microsoft.com/office/officeart/2005/8/layout/vList5"/>
    <dgm:cxn modelId="{69DF0EDA-2CB3-43E2-B774-A5BEC813CF7C}" type="presOf" srcId="{B5904453-7277-4F51-B185-D4325665B4C6}" destId="{F10E5D58-ABEE-4D78-BDC3-98E873A71E42}" srcOrd="0" destOrd="0" presId="urn:microsoft.com/office/officeart/2005/8/layout/vList5"/>
    <dgm:cxn modelId="{4B7211FC-55FC-40CD-BB1F-5FF799A5B756}" type="presOf" srcId="{EA504D51-807E-43B7-A33D-11F417198F30}" destId="{BAA825D2-C4D5-4B4E-825F-B55D381CB3ED}" srcOrd="0" destOrd="0" presId="urn:microsoft.com/office/officeart/2005/8/layout/vList5"/>
    <dgm:cxn modelId="{F1211153-79EC-46B1-AC75-1E08FB25D5F7}" srcId="{8A5C797F-D347-4A0F-82DB-B03ED96DA092}" destId="{7D35E765-68E5-48F6-BA3B-DD1B44CEB787}" srcOrd="5" destOrd="0" parTransId="{D5AEFE92-482E-4EF0-8E4F-214DCF4FFB15}" sibTransId="{B1156F37-138E-44AB-A4DF-E4AC0C0117C3}"/>
    <dgm:cxn modelId="{F006115D-243A-4DDE-901F-BDAAFAB2A0A8}" srcId="{8A5C797F-D347-4A0F-82DB-B03ED96DA092}" destId="{F730AB9E-E28B-4DA3-8C35-2202F35FF0DD}" srcOrd="3" destOrd="0" parTransId="{E8A5780D-2939-488E-9406-D9769D792B85}" sibTransId="{5BBADC59-C15B-4B01-93E9-2D8D5C793BFD}"/>
    <dgm:cxn modelId="{85B0A721-27CF-4C17-9974-DAEE97D695C8}" srcId="{8A5C797F-D347-4A0F-82DB-B03ED96DA092}" destId="{B5904453-7277-4F51-B185-D4325665B4C6}" srcOrd="1" destOrd="0" parTransId="{C96FA212-8D7A-45D9-AC29-5CE0AB4EED97}" sibTransId="{4C40ABB6-0C31-43FC-9BF0-A301C0BA03C6}"/>
    <dgm:cxn modelId="{B8DBA800-890D-408B-888B-F2C0214E4293}" srcId="{8A5C797F-D347-4A0F-82DB-B03ED96DA092}" destId="{28A5C985-A472-4AA9-A309-B9954A112AFC}" srcOrd="0" destOrd="0" parTransId="{BE44BBAA-2F11-4D20-9D91-0A3959B982EC}" sibTransId="{15C84344-53A8-445D-ABFB-68B0E47C8470}"/>
    <dgm:cxn modelId="{7948528A-C7B7-4870-920F-F21F6014023E}" type="presParOf" srcId="{0B879F34-2D46-4228-ADDA-6C5A002EF479}" destId="{8F3D1464-00F7-43FD-992C-B602F3B0CECB}" srcOrd="0" destOrd="0" presId="urn:microsoft.com/office/officeart/2005/8/layout/vList5"/>
    <dgm:cxn modelId="{F4903FCF-BDC8-495F-B86F-6F032BC93273}" type="presParOf" srcId="{8F3D1464-00F7-43FD-992C-B602F3B0CECB}" destId="{72039A89-2163-472E-88D6-5EDD2F0C5253}" srcOrd="0" destOrd="0" presId="urn:microsoft.com/office/officeart/2005/8/layout/vList5"/>
    <dgm:cxn modelId="{A22CC89E-FE65-47E1-A92A-1B918410D39D}" type="presParOf" srcId="{0B879F34-2D46-4228-ADDA-6C5A002EF479}" destId="{B9A63A40-8391-481E-8AB4-22BB1B4E9AED}" srcOrd="1" destOrd="0" presId="urn:microsoft.com/office/officeart/2005/8/layout/vList5"/>
    <dgm:cxn modelId="{2BFEB1BC-A01C-4B9F-95D4-7F7DDE1320B1}" type="presParOf" srcId="{0B879F34-2D46-4228-ADDA-6C5A002EF479}" destId="{B42C6976-5E09-4DE9-8BAD-DBFDADAFD9FF}" srcOrd="2" destOrd="0" presId="urn:microsoft.com/office/officeart/2005/8/layout/vList5"/>
    <dgm:cxn modelId="{E1F358C3-0DB5-4586-9050-A78B71D3466B}" type="presParOf" srcId="{B42C6976-5E09-4DE9-8BAD-DBFDADAFD9FF}" destId="{F10E5D58-ABEE-4D78-BDC3-98E873A71E42}" srcOrd="0" destOrd="0" presId="urn:microsoft.com/office/officeart/2005/8/layout/vList5"/>
    <dgm:cxn modelId="{4F65B3B7-BA99-4FAC-9A2C-17785F78A86B}" type="presParOf" srcId="{0B879F34-2D46-4228-ADDA-6C5A002EF479}" destId="{C2822CC0-1F78-4BEC-A894-6B6C76D80C66}" srcOrd="3" destOrd="0" presId="urn:microsoft.com/office/officeart/2005/8/layout/vList5"/>
    <dgm:cxn modelId="{A4239E25-70F8-46AC-9A2F-A4FE16ADB819}" type="presParOf" srcId="{0B879F34-2D46-4228-ADDA-6C5A002EF479}" destId="{3DE811CF-B6A1-4BAE-BCA4-8898D7C0EAB3}" srcOrd="4" destOrd="0" presId="urn:microsoft.com/office/officeart/2005/8/layout/vList5"/>
    <dgm:cxn modelId="{E8B8F9F4-DEC8-4E8B-9923-6186659FCAD2}" type="presParOf" srcId="{3DE811CF-B6A1-4BAE-BCA4-8898D7C0EAB3}" destId="{BAA825D2-C4D5-4B4E-825F-B55D381CB3ED}" srcOrd="0" destOrd="0" presId="urn:microsoft.com/office/officeart/2005/8/layout/vList5"/>
    <dgm:cxn modelId="{60088385-FF4C-48D8-B448-2E0A9AAAA4A4}" type="presParOf" srcId="{0B879F34-2D46-4228-ADDA-6C5A002EF479}" destId="{74A8C097-2D42-4CE2-8932-4D5A2A1D67EC}" srcOrd="5" destOrd="0" presId="urn:microsoft.com/office/officeart/2005/8/layout/vList5"/>
    <dgm:cxn modelId="{A05AAF60-60AE-4CF7-B748-AC6BBBE79EC5}" type="presParOf" srcId="{0B879F34-2D46-4228-ADDA-6C5A002EF479}" destId="{BB85630F-EA23-4B71-824C-BEBEB27F4D08}" srcOrd="6" destOrd="0" presId="urn:microsoft.com/office/officeart/2005/8/layout/vList5"/>
    <dgm:cxn modelId="{06185E12-20F2-47DB-9D84-25C16CA0FDAC}" type="presParOf" srcId="{BB85630F-EA23-4B71-824C-BEBEB27F4D08}" destId="{1B1958CF-E41A-48CA-9218-D12826C55C64}" srcOrd="0" destOrd="0" presId="urn:microsoft.com/office/officeart/2005/8/layout/vList5"/>
    <dgm:cxn modelId="{6B6A141A-E13F-48A9-A5CF-1594B699B5FB}" type="presParOf" srcId="{0B879F34-2D46-4228-ADDA-6C5A002EF479}" destId="{CDE95081-079C-4468-AF4C-4146F8DD43C9}" srcOrd="7" destOrd="0" presId="urn:microsoft.com/office/officeart/2005/8/layout/vList5"/>
    <dgm:cxn modelId="{119328EA-3AAC-474D-9F39-5184FED97C67}" type="presParOf" srcId="{0B879F34-2D46-4228-ADDA-6C5A002EF479}" destId="{F6891F53-623B-4ABD-B2BF-051F1997F2B7}" srcOrd="8" destOrd="0" presId="urn:microsoft.com/office/officeart/2005/8/layout/vList5"/>
    <dgm:cxn modelId="{C20D8721-AB35-492A-9865-B45257F881FF}" type="presParOf" srcId="{F6891F53-623B-4ABD-B2BF-051F1997F2B7}" destId="{5735FAED-12EE-417F-9F48-1B8743F1226B}" srcOrd="0" destOrd="0" presId="urn:microsoft.com/office/officeart/2005/8/layout/vList5"/>
    <dgm:cxn modelId="{F763C163-98C5-48A3-9A2A-11D87D625326}" type="presParOf" srcId="{0B879F34-2D46-4228-ADDA-6C5A002EF479}" destId="{3005F08B-6101-4153-891C-63E73F415123}" srcOrd="9" destOrd="0" presId="urn:microsoft.com/office/officeart/2005/8/layout/vList5"/>
    <dgm:cxn modelId="{339270B8-3E18-4BEE-87D9-36152A8A0FF2}" type="presParOf" srcId="{0B879F34-2D46-4228-ADDA-6C5A002EF479}" destId="{26BAFE9D-77C1-441F-BDF3-29D942F7087F}" srcOrd="10" destOrd="0" presId="urn:microsoft.com/office/officeart/2005/8/layout/vList5"/>
    <dgm:cxn modelId="{39A1AA51-AD2D-45EE-BACF-8CB94D35F49D}" type="presParOf" srcId="{26BAFE9D-77C1-441F-BDF3-29D942F7087F}" destId="{3758B0BB-3656-49C7-B705-463360A4E75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730FA-4BE1-4DBD-982C-6C6CC869B80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49ADC-8A9B-494D-A81F-AD8245D16573}">
      <dgm:prSet phldrT="[Текст]"/>
      <dgm:spPr/>
      <dgm:t>
        <a:bodyPr/>
        <a:lstStyle/>
        <a:p>
          <a:r>
            <a:rPr lang="ru-RU" dirty="0" smtClean="0"/>
            <a:t>Требуют уточнения понятие «направленность» и нормативная рамка</a:t>
          </a:r>
          <a:endParaRPr lang="ru-RU" dirty="0"/>
        </a:p>
      </dgm:t>
    </dgm:pt>
    <dgm:pt modelId="{0C0136E8-8223-47A2-8C1F-0D5526A1DE90}" type="parTrans" cxnId="{801D48B1-AFB3-42CD-8F9A-3C653C210494}">
      <dgm:prSet/>
      <dgm:spPr/>
      <dgm:t>
        <a:bodyPr/>
        <a:lstStyle/>
        <a:p>
          <a:endParaRPr lang="ru-RU"/>
        </a:p>
      </dgm:t>
    </dgm:pt>
    <dgm:pt modelId="{6F6AAD03-C965-4BE1-9217-F29FF0703D4B}" type="sibTrans" cxnId="{801D48B1-AFB3-42CD-8F9A-3C653C210494}">
      <dgm:prSet/>
      <dgm:spPr/>
      <dgm:t>
        <a:bodyPr/>
        <a:lstStyle/>
        <a:p>
          <a:endParaRPr lang="ru-RU"/>
        </a:p>
      </dgm:t>
    </dgm:pt>
    <dgm:pt modelId="{9653D633-D38D-47E0-85A3-98A739C01E04}">
      <dgm:prSet phldrT="[Текст]"/>
      <dgm:spPr/>
      <dgm:t>
        <a:bodyPr/>
        <a:lstStyle/>
        <a:p>
          <a:r>
            <a:rPr lang="ru-RU" dirty="0" smtClean="0"/>
            <a:t>Требуют уточнения разновидности и границы дифференциации направленностей</a:t>
          </a:r>
          <a:endParaRPr lang="ru-RU" dirty="0"/>
        </a:p>
      </dgm:t>
    </dgm:pt>
    <dgm:pt modelId="{2FF1C3C7-C467-4B19-B4A0-F601F76A1FE9}" type="parTrans" cxnId="{8BF0EEA8-88C8-45F0-9AF4-D348AAC107D4}">
      <dgm:prSet/>
      <dgm:spPr/>
      <dgm:t>
        <a:bodyPr/>
        <a:lstStyle/>
        <a:p>
          <a:endParaRPr lang="ru-RU"/>
        </a:p>
      </dgm:t>
    </dgm:pt>
    <dgm:pt modelId="{D4743B32-05F6-4BED-9D09-2173349C0513}" type="sibTrans" cxnId="{8BF0EEA8-88C8-45F0-9AF4-D348AAC107D4}">
      <dgm:prSet/>
      <dgm:spPr/>
      <dgm:t>
        <a:bodyPr/>
        <a:lstStyle/>
        <a:p>
          <a:endParaRPr lang="ru-RU"/>
        </a:p>
      </dgm:t>
    </dgm:pt>
    <dgm:pt modelId="{4305F3C6-6A8D-4BCE-B30C-33E2852CDE2A}">
      <dgm:prSet phldrT="[Текст]"/>
      <dgm:spPr/>
      <dgm:t>
        <a:bodyPr/>
        <a:lstStyle/>
        <a:p>
          <a:r>
            <a:rPr lang="ru-RU" dirty="0" smtClean="0"/>
            <a:t>Требуют уточнения принципы отнесения тех или иных дополнительных </a:t>
          </a:r>
          <a:r>
            <a:rPr lang="ru-RU" dirty="0" err="1" smtClean="0"/>
            <a:t>общеразвивающих</a:t>
          </a:r>
          <a:r>
            <a:rPr lang="ru-RU" dirty="0" smtClean="0"/>
            <a:t> программ к действующим наименованиям направленностей</a:t>
          </a:r>
          <a:endParaRPr lang="ru-RU" dirty="0"/>
        </a:p>
      </dgm:t>
    </dgm:pt>
    <dgm:pt modelId="{953474F4-4FAF-4FC6-86E3-A6A6CEA68019}" type="parTrans" cxnId="{3DD4073E-BA2D-40DC-B815-E55C575A170A}">
      <dgm:prSet/>
      <dgm:spPr/>
      <dgm:t>
        <a:bodyPr/>
        <a:lstStyle/>
        <a:p>
          <a:endParaRPr lang="ru-RU"/>
        </a:p>
      </dgm:t>
    </dgm:pt>
    <dgm:pt modelId="{744E7CF6-0191-4063-8C32-ABDD04747BB1}" type="sibTrans" cxnId="{3DD4073E-BA2D-40DC-B815-E55C575A170A}">
      <dgm:prSet/>
      <dgm:spPr/>
      <dgm:t>
        <a:bodyPr/>
        <a:lstStyle/>
        <a:p>
          <a:endParaRPr lang="ru-RU"/>
        </a:p>
      </dgm:t>
    </dgm:pt>
    <dgm:pt modelId="{E53C2A65-BAD8-4A9A-A315-00624D84CAD4}" type="pres">
      <dgm:prSet presAssocID="{FEE730FA-4BE1-4DBD-982C-6C6CC869B80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3FAF3A-6DEC-44B1-9842-2320B2AD3A42}" type="pres">
      <dgm:prSet presAssocID="{25649ADC-8A9B-494D-A81F-AD8245D16573}" presName="circle1" presStyleLbl="node1" presStyleIdx="0" presStyleCnt="3"/>
      <dgm:spPr/>
    </dgm:pt>
    <dgm:pt modelId="{2AEF9CE1-6B7E-4085-AB64-75EA742C233C}" type="pres">
      <dgm:prSet presAssocID="{25649ADC-8A9B-494D-A81F-AD8245D16573}" presName="space" presStyleCnt="0"/>
      <dgm:spPr/>
    </dgm:pt>
    <dgm:pt modelId="{71147146-DB14-4FCF-BD93-82185745A590}" type="pres">
      <dgm:prSet presAssocID="{25649ADC-8A9B-494D-A81F-AD8245D16573}" presName="rect1" presStyleLbl="alignAcc1" presStyleIdx="0" presStyleCnt="3"/>
      <dgm:spPr/>
      <dgm:t>
        <a:bodyPr/>
        <a:lstStyle/>
        <a:p>
          <a:endParaRPr lang="ru-RU"/>
        </a:p>
      </dgm:t>
    </dgm:pt>
    <dgm:pt modelId="{95668F91-26D4-4D33-AC38-07F3BC13C5DD}" type="pres">
      <dgm:prSet presAssocID="{9653D633-D38D-47E0-85A3-98A739C01E04}" presName="vertSpace2" presStyleLbl="node1" presStyleIdx="0" presStyleCnt="3"/>
      <dgm:spPr/>
    </dgm:pt>
    <dgm:pt modelId="{BA2E6F17-BB73-4BC6-9419-C9AB5AAD1F6F}" type="pres">
      <dgm:prSet presAssocID="{9653D633-D38D-47E0-85A3-98A739C01E04}" presName="circle2" presStyleLbl="node1" presStyleIdx="1" presStyleCnt="3"/>
      <dgm:spPr/>
    </dgm:pt>
    <dgm:pt modelId="{74531E98-CC53-4848-940C-C2F17B458BC4}" type="pres">
      <dgm:prSet presAssocID="{9653D633-D38D-47E0-85A3-98A739C01E04}" presName="rect2" presStyleLbl="alignAcc1" presStyleIdx="1" presStyleCnt="3"/>
      <dgm:spPr/>
      <dgm:t>
        <a:bodyPr/>
        <a:lstStyle/>
        <a:p>
          <a:endParaRPr lang="ru-RU"/>
        </a:p>
      </dgm:t>
    </dgm:pt>
    <dgm:pt modelId="{3C40FF3E-BE9B-442A-8E76-3539BA77C737}" type="pres">
      <dgm:prSet presAssocID="{4305F3C6-6A8D-4BCE-B30C-33E2852CDE2A}" presName="vertSpace3" presStyleLbl="node1" presStyleIdx="1" presStyleCnt="3"/>
      <dgm:spPr/>
    </dgm:pt>
    <dgm:pt modelId="{30918A2F-C7CE-49CB-A77C-184749668818}" type="pres">
      <dgm:prSet presAssocID="{4305F3C6-6A8D-4BCE-B30C-33E2852CDE2A}" presName="circle3" presStyleLbl="node1" presStyleIdx="2" presStyleCnt="3"/>
      <dgm:spPr/>
    </dgm:pt>
    <dgm:pt modelId="{CE697BB4-CAEC-4138-85FA-F102773D2FF1}" type="pres">
      <dgm:prSet presAssocID="{4305F3C6-6A8D-4BCE-B30C-33E2852CDE2A}" presName="rect3" presStyleLbl="alignAcc1" presStyleIdx="2" presStyleCnt="3"/>
      <dgm:spPr/>
      <dgm:t>
        <a:bodyPr/>
        <a:lstStyle/>
        <a:p>
          <a:endParaRPr lang="ru-RU"/>
        </a:p>
      </dgm:t>
    </dgm:pt>
    <dgm:pt modelId="{AC5F00C6-2A9B-4E45-9058-84E592EF76A9}" type="pres">
      <dgm:prSet presAssocID="{25649ADC-8A9B-494D-A81F-AD8245D1657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75C51-160D-443D-B781-76D7D9946B05}" type="pres">
      <dgm:prSet presAssocID="{9653D633-D38D-47E0-85A3-98A739C01E0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640EC-CB47-4B8F-866A-8C9DEF2E3D99}" type="pres">
      <dgm:prSet presAssocID="{4305F3C6-6A8D-4BCE-B30C-33E2852CDE2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D97BF-0606-432C-A681-553DE284B933}" type="presOf" srcId="{9653D633-D38D-47E0-85A3-98A739C01E04}" destId="{48B75C51-160D-443D-B781-76D7D9946B05}" srcOrd="1" destOrd="0" presId="urn:microsoft.com/office/officeart/2005/8/layout/target3"/>
    <dgm:cxn modelId="{3DD4073E-BA2D-40DC-B815-E55C575A170A}" srcId="{FEE730FA-4BE1-4DBD-982C-6C6CC869B805}" destId="{4305F3C6-6A8D-4BCE-B30C-33E2852CDE2A}" srcOrd="2" destOrd="0" parTransId="{953474F4-4FAF-4FC6-86E3-A6A6CEA68019}" sibTransId="{744E7CF6-0191-4063-8C32-ABDD04747BB1}"/>
    <dgm:cxn modelId="{A9A0063B-77A1-429A-BFAB-FD66AEA61ACA}" type="presOf" srcId="{4305F3C6-6A8D-4BCE-B30C-33E2852CDE2A}" destId="{CE697BB4-CAEC-4138-85FA-F102773D2FF1}" srcOrd="0" destOrd="0" presId="urn:microsoft.com/office/officeart/2005/8/layout/target3"/>
    <dgm:cxn modelId="{549C86ED-BA27-47A0-8EE4-3C0BAD7CC4C5}" type="presOf" srcId="{4305F3C6-6A8D-4BCE-B30C-33E2852CDE2A}" destId="{004640EC-CB47-4B8F-866A-8C9DEF2E3D99}" srcOrd="1" destOrd="0" presId="urn:microsoft.com/office/officeart/2005/8/layout/target3"/>
    <dgm:cxn modelId="{8BF0EEA8-88C8-45F0-9AF4-D348AAC107D4}" srcId="{FEE730FA-4BE1-4DBD-982C-6C6CC869B805}" destId="{9653D633-D38D-47E0-85A3-98A739C01E04}" srcOrd="1" destOrd="0" parTransId="{2FF1C3C7-C467-4B19-B4A0-F601F76A1FE9}" sibTransId="{D4743B32-05F6-4BED-9D09-2173349C0513}"/>
    <dgm:cxn modelId="{429611A4-7891-46A1-986F-DD384C27E443}" type="presOf" srcId="{FEE730FA-4BE1-4DBD-982C-6C6CC869B805}" destId="{E53C2A65-BAD8-4A9A-A315-00624D84CAD4}" srcOrd="0" destOrd="0" presId="urn:microsoft.com/office/officeart/2005/8/layout/target3"/>
    <dgm:cxn modelId="{75329F17-03FE-4A2F-8F1D-652A4DEF4570}" type="presOf" srcId="{9653D633-D38D-47E0-85A3-98A739C01E04}" destId="{74531E98-CC53-4848-940C-C2F17B458BC4}" srcOrd="0" destOrd="0" presId="urn:microsoft.com/office/officeart/2005/8/layout/target3"/>
    <dgm:cxn modelId="{801D48B1-AFB3-42CD-8F9A-3C653C210494}" srcId="{FEE730FA-4BE1-4DBD-982C-6C6CC869B805}" destId="{25649ADC-8A9B-494D-A81F-AD8245D16573}" srcOrd="0" destOrd="0" parTransId="{0C0136E8-8223-47A2-8C1F-0D5526A1DE90}" sibTransId="{6F6AAD03-C965-4BE1-9217-F29FF0703D4B}"/>
    <dgm:cxn modelId="{45238738-A8C9-4486-9BE2-61ABDDC896FC}" type="presOf" srcId="{25649ADC-8A9B-494D-A81F-AD8245D16573}" destId="{AC5F00C6-2A9B-4E45-9058-84E592EF76A9}" srcOrd="1" destOrd="0" presId="urn:microsoft.com/office/officeart/2005/8/layout/target3"/>
    <dgm:cxn modelId="{E4818874-6336-4D1B-967A-C8DF2E1746B7}" type="presOf" srcId="{25649ADC-8A9B-494D-A81F-AD8245D16573}" destId="{71147146-DB14-4FCF-BD93-82185745A590}" srcOrd="0" destOrd="0" presId="urn:microsoft.com/office/officeart/2005/8/layout/target3"/>
    <dgm:cxn modelId="{1AD6A0D6-933A-4EA7-B468-8C9D89DC51CF}" type="presParOf" srcId="{E53C2A65-BAD8-4A9A-A315-00624D84CAD4}" destId="{5A3FAF3A-6DEC-44B1-9842-2320B2AD3A42}" srcOrd="0" destOrd="0" presId="urn:microsoft.com/office/officeart/2005/8/layout/target3"/>
    <dgm:cxn modelId="{68820C4F-ACB5-42F6-891A-B935DCE0888F}" type="presParOf" srcId="{E53C2A65-BAD8-4A9A-A315-00624D84CAD4}" destId="{2AEF9CE1-6B7E-4085-AB64-75EA742C233C}" srcOrd="1" destOrd="0" presId="urn:microsoft.com/office/officeart/2005/8/layout/target3"/>
    <dgm:cxn modelId="{3276C101-9016-4F61-8A3B-7DF207D1945A}" type="presParOf" srcId="{E53C2A65-BAD8-4A9A-A315-00624D84CAD4}" destId="{71147146-DB14-4FCF-BD93-82185745A590}" srcOrd="2" destOrd="0" presId="urn:microsoft.com/office/officeart/2005/8/layout/target3"/>
    <dgm:cxn modelId="{174737BA-58DF-4C89-BC30-FDF5EA437C15}" type="presParOf" srcId="{E53C2A65-BAD8-4A9A-A315-00624D84CAD4}" destId="{95668F91-26D4-4D33-AC38-07F3BC13C5DD}" srcOrd="3" destOrd="0" presId="urn:microsoft.com/office/officeart/2005/8/layout/target3"/>
    <dgm:cxn modelId="{3F42A526-D919-4AC7-8108-E42626A4BB54}" type="presParOf" srcId="{E53C2A65-BAD8-4A9A-A315-00624D84CAD4}" destId="{BA2E6F17-BB73-4BC6-9419-C9AB5AAD1F6F}" srcOrd="4" destOrd="0" presId="urn:microsoft.com/office/officeart/2005/8/layout/target3"/>
    <dgm:cxn modelId="{64ABDB5A-C482-40F0-B36D-637E017DB4A9}" type="presParOf" srcId="{E53C2A65-BAD8-4A9A-A315-00624D84CAD4}" destId="{74531E98-CC53-4848-940C-C2F17B458BC4}" srcOrd="5" destOrd="0" presId="urn:microsoft.com/office/officeart/2005/8/layout/target3"/>
    <dgm:cxn modelId="{B2D87769-BE29-4511-8E16-B46901B9D576}" type="presParOf" srcId="{E53C2A65-BAD8-4A9A-A315-00624D84CAD4}" destId="{3C40FF3E-BE9B-442A-8E76-3539BA77C737}" srcOrd="6" destOrd="0" presId="urn:microsoft.com/office/officeart/2005/8/layout/target3"/>
    <dgm:cxn modelId="{70285699-2D2D-459F-BB5B-20FAFCB96F4F}" type="presParOf" srcId="{E53C2A65-BAD8-4A9A-A315-00624D84CAD4}" destId="{30918A2F-C7CE-49CB-A77C-184749668818}" srcOrd="7" destOrd="0" presId="urn:microsoft.com/office/officeart/2005/8/layout/target3"/>
    <dgm:cxn modelId="{EF45CD18-6987-4691-8443-C513B3B98EFE}" type="presParOf" srcId="{E53C2A65-BAD8-4A9A-A315-00624D84CAD4}" destId="{CE697BB4-CAEC-4138-85FA-F102773D2FF1}" srcOrd="8" destOrd="0" presId="urn:microsoft.com/office/officeart/2005/8/layout/target3"/>
    <dgm:cxn modelId="{1E29F66C-6CE1-44C2-A786-088A7C5FC4D4}" type="presParOf" srcId="{E53C2A65-BAD8-4A9A-A315-00624D84CAD4}" destId="{AC5F00C6-2A9B-4E45-9058-84E592EF76A9}" srcOrd="9" destOrd="0" presId="urn:microsoft.com/office/officeart/2005/8/layout/target3"/>
    <dgm:cxn modelId="{CF19B0A4-5E09-4CD5-A748-F193A079533C}" type="presParOf" srcId="{E53C2A65-BAD8-4A9A-A315-00624D84CAD4}" destId="{48B75C51-160D-443D-B781-76D7D9946B05}" srcOrd="10" destOrd="0" presId="urn:microsoft.com/office/officeart/2005/8/layout/target3"/>
    <dgm:cxn modelId="{FE6F9A9D-A4CC-470C-9804-39435364254D}" type="presParOf" srcId="{E53C2A65-BAD8-4A9A-A315-00624D84CAD4}" destId="{004640EC-CB47-4B8F-866A-8C9DEF2E3D9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0146E8-55D6-49C2-B7C6-1009D26CDB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0FCDAC-D5B5-4F3F-9732-CBA94B2FE670}">
      <dgm:prSet phldrT="[Текст]"/>
      <dgm:spPr/>
      <dgm:t>
        <a:bodyPr/>
        <a:lstStyle/>
        <a:p>
          <a:r>
            <a:rPr lang="ru-RU" dirty="0" smtClean="0"/>
            <a:t>Составная часть профессиональной деятельности педагогического работника, реализующего образовательную программу любого вида и уровня образования</a:t>
          </a:r>
          <a:endParaRPr lang="ru-RU" dirty="0"/>
        </a:p>
      </dgm:t>
    </dgm:pt>
    <dgm:pt modelId="{1352AA60-B48C-434B-AD81-05198AF24D9B}" type="parTrans" cxnId="{2A5149F6-7477-4846-935F-E5A599D92112}">
      <dgm:prSet/>
      <dgm:spPr/>
      <dgm:t>
        <a:bodyPr/>
        <a:lstStyle/>
        <a:p>
          <a:endParaRPr lang="ru-RU"/>
        </a:p>
      </dgm:t>
    </dgm:pt>
    <dgm:pt modelId="{BEA1F5F9-43D7-4C26-8EBF-5093240593E9}" type="sibTrans" cxnId="{2A5149F6-7477-4846-935F-E5A599D92112}">
      <dgm:prSet/>
      <dgm:spPr/>
      <dgm:t>
        <a:bodyPr/>
        <a:lstStyle/>
        <a:p>
          <a:endParaRPr lang="ru-RU"/>
        </a:p>
      </dgm:t>
    </dgm:pt>
    <dgm:pt modelId="{D1B6DB3A-47CF-4A47-8760-5B731A4BCD19}">
      <dgm:prSet phldrT="[Текст]"/>
      <dgm:spPr/>
      <dgm:t>
        <a:bodyPr/>
        <a:lstStyle/>
        <a:p>
          <a:r>
            <a:rPr lang="ru-RU" dirty="0" smtClean="0"/>
            <a:t>Осуществляется в любой общеобразовательной программе, включая ДОП</a:t>
          </a:r>
          <a:endParaRPr lang="ru-RU" dirty="0"/>
        </a:p>
      </dgm:t>
    </dgm:pt>
    <dgm:pt modelId="{35ED948D-5872-4BA4-9552-125913137528}" type="parTrans" cxnId="{AFA5C6CD-D0F1-401B-B6D8-C87EA369DD1B}">
      <dgm:prSet/>
      <dgm:spPr/>
      <dgm:t>
        <a:bodyPr/>
        <a:lstStyle/>
        <a:p>
          <a:endParaRPr lang="ru-RU"/>
        </a:p>
      </dgm:t>
    </dgm:pt>
    <dgm:pt modelId="{193BCB37-6886-4D5F-86BC-C4A441148572}" type="sibTrans" cxnId="{AFA5C6CD-D0F1-401B-B6D8-C87EA369DD1B}">
      <dgm:prSet/>
      <dgm:spPr/>
      <dgm:t>
        <a:bodyPr/>
        <a:lstStyle/>
        <a:p>
          <a:endParaRPr lang="ru-RU"/>
        </a:p>
      </dgm:t>
    </dgm:pt>
    <dgm:pt modelId="{2583743F-CC13-45E4-AEC1-9197A87501CE}">
      <dgm:prSet phldrT="[Текст]"/>
      <dgm:spPr/>
      <dgm:t>
        <a:bodyPr/>
        <a:lstStyle/>
        <a:p>
          <a:r>
            <a:rPr lang="ru-RU" dirty="0" smtClean="0"/>
            <a:t>Не </a:t>
          </a:r>
          <a:r>
            <a:rPr lang="ru-RU" dirty="0" smtClean="0"/>
            <a:t>определяет особую </a:t>
          </a:r>
          <a:r>
            <a:rPr lang="ru-RU" dirty="0" smtClean="0"/>
            <a:t>деятельность взрослого по реализации программы в особых </a:t>
          </a:r>
          <a:r>
            <a:rPr lang="ru-RU" dirty="0" smtClean="0"/>
            <a:t>условиях</a:t>
          </a:r>
          <a:endParaRPr lang="ru-RU" dirty="0"/>
        </a:p>
      </dgm:t>
    </dgm:pt>
    <dgm:pt modelId="{D1E34D46-96E3-4797-A7DF-DBD8EA6F6BCF}" type="parTrans" cxnId="{A9617F3B-A66F-4EBB-A9C0-930466CEDFBA}">
      <dgm:prSet/>
      <dgm:spPr/>
      <dgm:t>
        <a:bodyPr/>
        <a:lstStyle/>
        <a:p>
          <a:endParaRPr lang="ru-RU"/>
        </a:p>
      </dgm:t>
    </dgm:pt>
    <dgm:pt modelId="{B2B590A3-EC89-4724-A700-05C925544FDB}" type="sibTrans" cxnId="{A9617F3B-A66F-4EBB-A9C0-930466CEDFBA}">
      <dgm:prSet/>
      <dgm:spPr/>
      <dgm:t>
        <a:bodyPr/>
        <a:lstStyle/>
        <a:p>
          <a:endParaRPr lang="ru-RU"/>
        </a:p>
      </dgm:t>
    </dgm:pt>
    <dgm:pt modelId="{B86D77DD-6A04-4037-BC8B-C6E81B817CA4}" type="pres">
      <dgm:prSet presAssocID="{CD0146E8-55D6-49C2-B7C6-1009D26CDB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FA93F-11BD-41DE-9A36-E22D1C275612}" type="pres">
      <dgm:prSet presAssocID="{520FCDAC-D5B5-4F3F-9732-CBA94B2FE670}" presName="linNode" presStyleCnt="0"/>
      <dgm:spPr/>
    </dgm:pt>
    <dgm:pt modelId="{E81B8E21-44B3-4247-BAE7-5B80EB91202D}" type="pres">
      <dgm:prSet presAssocID="{520FCDAC-D5B5-4F3F-9732-CBA94B2FE670}" presName="parentText" presStyleLbl="node1" presStyleIdx="0" presStyleCnt="3" custScaleX="2770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1DE55-992F-4FE6-A370-2412BFEE690F}" type="pres">
      <dgm:prSet presAssocID="{BEA1F5F9-43D7-4C26-8EBF-5093240593E9}" presName="sp" presStyleCnt="0"/>
      <dgm:spPr/>
    </dgm:pt>
    <dgm:pt modelId="{C62490C3-8F05-4A78-8D1B-A2CCA1C5D0ED}" type="pres">
      <dgm:prSet presAssocID="{D1B6DB3A-47CF-4A47-8760-5B731A4BCD19}" presName="linNode" presStyleCnt="0"/>
      <dgm:spPr/>
    </dgm:pt>
    <dgm:pt modelId="{2498710D-52D8-46A3-92A0-13E107468959}" type="pres">
      <dgm:prSet presAssocID="{D1B6DB3A-47CF-4A47-8760-5B731A4BCD19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DFF2B-43D0-43CE-8C3A-A7F4403BBE11}" type="pres">
      <dgm:prSet presAssocID="{193BCB37-6886-4D5F-86BC-C4A441148572}" presName="sp" presStyleCnt="0"/>
      <dgm:spPr/>
    </dgm:pt>
    <dgm:pt modelId="{7D24C0A3-98F5-4DDF-8D9B-837FC849C88C}" type="pres">
      <dgm:prSet presAssocID="{2583743F-CC13-45E4-AEC1-9197A87501CE}" presName="linNode" presStyleCnt="0"/>
      <dgm:spPr/>
    </dgm:pt>
    <dgm:pt modelId="{37335DC4-9811-4F3F-9CBE-262A619852A3}" type="pres">
      <dgm:prSet presAssocID="{2583743F-CC13-45E4-AEC1-9197A87501CE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C2EE19-4436-431C-8B06-C71B06318856}" type="presOf" srcId="{CD0146E8-55D6-49C2-B7C6-1009D26CDB22}" destId="{B86D77DD-6A04-4037-BC8B-C6E81B817CA4}" srcOrd="0" destOrd="0" presId="urn:microsoft.com/office/officeart/2005/8/layout/vList5"/>
    <dgm:cxn modelId="{2A5149F6-7477-4846-935F-E5A599D92112}" srcId="{CD0146E8-55D6-49C2-B7C6-1009D26CDB22}" destId="{520FCDAC-D5B5-4F3F-9732-CBA94B2FE670}" srcOrd="0" destOrd="0" parTransId="{1352AA60-B48C-434B-AD81-05198AF24D9B}" sibTransId="{BEA1F5F9-43D7-4C26-8EBF-5093240593E9}"/>
    <dgm:cxn modelId="{654B7E88-E7D3-45D2-BCA6-FE93AAB57DDA}" type="presOf" srcId="{520FCDAC-D5B5-4F3F-9732-CBA94B2FE670}" destId="{E81B8E21-44B3-4247-BAE7-5B80EB91202D}" srcOrd="0" destOrd="0" presId="urn:microsoft.com/office/officeart/2005/8/layout/vList5"/>
    <dgm:cxn modelId="{F559C369-7C7C-4043-A254-2917FD10795B}" type="presOf" srcId="{D1B6DB3A-47CF-4A47-8760-5B731A4BCD19}" destId="{2498710D-52D8-46A3-92A0-13E107468959}" srcOrd="0" destOrd="0" presId="urn:microsoft.com/office/officeart/2005/8/layout/vList5"/>
    <dgm:cxn modelId="{A9617F3B-A66F-4EBB-A9C0-930466CEDFBA}" srcId="{CD0146E8-55D6-49C2-B7C6-1009D26CDB22}" destId="{2583743F-CC13-45E4-AEC1-9197A87501CE}" srcOrd="2" destOrd="0" parTransId="{D1E34D46-96E3-4797-A7DF-DBD8EA6F6BCF}" sibTransId="{B2B590A3-EC89-4724-A700-05C925544FDB}"/>
    <dgm:cxn modelId="{AFA5C6CD-D0F1-401B-B6D8-C87EA369DD1B}" srcId="{CD0146E8-55D6-49C2-B7C6-1009D26CDB22}" destId="{D1B6DB3A-47CF-4A47-8760-5B731A4BCD19}" srcOrd="1" destOrd="0" parTransId="{35ED948D-5872-4BA4-9552-125913137528}" sibTransId="{193BCB37-6886-4D5F-86BC-C4A441148572}"/>
    <dgm:cxn modelId="{E537021F-ED43-4A3D-ABD9-ED255C37E806}" type="presOf" srcId="{2583743F-CC13-45E4-AEC1-9197A87501CE}" destId="{37335DC4-9811-4F3F-9CBE-262A619852A3}" srcOrd="0" destOrd="0" presId="urn:microsoft.com/office/officeart/2005/8/layout/vList5"/>
    <dgm:cxn modelId="{11828743-EFF2-43C7-8113-78867F93CB29}" type="presParOf" srcId="{B86D77DD-6A04-4037-BC8B-C6E81B817CA4}" destId="{B6DFA93F-11BD-41DE-9A36-E22D1C275612}" srcOrd="0" destOrd="0" presId="urn:microsoft.com/office/officeart/2005/8/layout/vList5"/>
    <dgm:cxn modelId="{E6642164-0F12-4F7B-B9B1-1E536EB6C28B}" type="presParOf" srcId="{B6DFA93F-11BD-41DE-9A36-E22D1C275612}" destId="{E81B8E21-44B3-4247-BAE7-5B80EB91202D}" srcOrd="0" destOrd="0" presId="urn:microsoft.com/office/officeart/2005/8/layout/vList5"/>
    <dgm:cxn modelId="{234402B9-2C1A-43F6-87FA-E8E989A39EBD}" type="presParOf" srcId="{B86D77DD-6A04-4037-BC8B-C6E81B817CA4}" destId="{D141DE55-992F-4FE6-A370-2412BFEE690F}" srcOrd="1" destOrd="0" presId="urn:microsoft.com/office/officeart/2005/8/layout/vList5"/>
    <dgm:cxn modelId="{4D7BB0AF-E290-47DF-B0A0-7D481AA8B78E}" type="presParOf" srcId="{B86D77DD-6A04-4037-BC8B-C6E81B817CA4}" destId="{C62490C3-8F05-4A78-8D1B-A2CCA1C5D0ED}" srcOrd="2" destOrd="0" presId="urn:microsoft.com/office/officeart/2005/8/layout/vList5"/>
    <dgm:cxn modelId="{5610DFF4-7BD6-4F10-9AA5-7B592EF95E0A}" type="presParOf" srcId="{C62490C3-8F05-4A78-8D1B-A2CCA1C5D0ED}" destId="{2498710D-52D8-46A3-92A0-13E107468959}" srcOrd="0" destOrd="0" presId="urn:microsoft.com/office/officeart/2005/8/layout/vList5"/>
    <dgm:cxn modelId="{EF3BCDA3-E96A-48C6-8023-68E98D5F01AC}" type="presParOf" srcId="{B86D77DD-6A04-4037-BC8B-C6E81B817CA4}" destId="{5ADDFF2B-43D0-43CE-8C3A-A7F4403BBE11}" srcOrd="3" destOrd="0" presId="urn:microsoft.com/office/officeart/2005/8/layout/vList5"/>
    <dgm:cxn modelId="{7B9FF4F9-D955-4A36-9D06-AB0EBF0171A4}" type="presParOf" srcId="{B86D77DD-6A04-4037-BC8B-C6E81B817CA4}" destId="{7D24C0A3-98F5-4DDF-8D9B-837FC849C88C}" srcOrd="4" destOrd="0" presId="urn:microsoft.com/office/officeart/2005/8/layout/vList5"/>
    <dgm:cxn modelId="{33EA1019-0758-4F89-B223-0129A7E4FC8E}" type="presParOf" srcId="{7D24C0A3-98F5-4DDF-8D9B-837FC849C88C}" destId="{37335DC4-9811-4F3F-9CBE-262A619852A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3CB744-1832-4F44-A0CB-3F499C91AAB0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77311-04FB-48BA-A325-8326BEF42AD4}">
      <dgm:prSet phldrT="[Текст]"/>
      <dgm:spPr/>
      <dgm:t>
        <a:bodyPr/>
        <a:lstStyle/>
        <a:p>
          <a:r>
            <a:rPr lang="ru-RU" dirty="0" smtClean="0"/>
            <a:t>Социально-педагогическая</a:t>
          </a:r>
          <a:endParaRPr lang="ru-RU" dirty="0"/>
        </a:p>
      </dgm:t>
    </dgm:pt>
    <dgm:pt modelId="{3900ECD6-CFF9-4C6D-A306-A390933BB82A}" type="parTrans" cxnId="{CE22E71C-1CBC-41F5-B39C-4E21836F3D22}">
      <dgm:prSet/>
      <dgm:spPr/>
      <dgm:t>
        <a:bodyPr/>
        <a:lstStyle/>
        <a:p>
          <a:endParaRPr lang="ru-RU"/>
        </a:p>
      </dgm:t>
    </dgm:pt>
    <dgm:pt modelId="{4E0A41CA-5A62-44CA-AEBA-EB6C26E85CB2}" type="sibTrans" cxnId="{CE22E71C-1CBC-41F5-B39C-4E21836F3D22}">
      <dgm:prSet/>
      <dgm:spPr/>
      <dgm:t>
        <a:bodyPr/>
        <a:lstStyle/>
        <a:p>
          <a:endParaRPr lang="ru-RU"/>
        </a:p>
      </dgm:t>
    </dgm:pt>
    <dgm:pt modelId="{22B12C1B-F747-4724-A95F-4015887E37B6}">
      <dgm:prSet phldrT="[Текст]"/>
      <dgm:spPr/>
      <dgm:t>
        <a:bodyPr/>
        <a:lstStyle/>
        <a:p>
          <a:r>
            <a:rPr lang="ru-RU" dirty="0" smtClean="0"/>
            <a:t>Социально-гуманитарная</a:t>
          </a:r>
          <a:endParaRPr lang="ru-RU" dirty="0"/>
        </a:p>
      </dgm:t>
    </dgm:pt>
    <dgm:pt modelId="{7D305E77-D654-425E-81FD-DE8576317823}" type="parTrans" cxnId="{5634D27D-BB1A-43A2-8023-527F39E224E2}">
      <dgm:prSet/>
      <dgm:spPr/>
      <dgm:t>
        <a:bodyPr/>
        <a:lstStyle/>
        <a:p>
          <a:endParaRPr lang="ru-RU"/>
        </a:p>
      </dgm:t>
    </dgm:pt>
    <dgm:pt modelId="{55440400-135C-4078-A88E-59F77834EBA3}" type="sibTrans" cxnId="{5634D27D-BB1A-43A2-8023-527F39E224E2}">
      <dgm:prSet/>
      <dgm:spPr/>
      <dgm:t>
        <a:bodyPr/>
        <a:lstStyle/>
        <a:p>
          <a:endParaRPr lang="ru-RU"/>
        </a:p>
      </dgm:t>
    </dgm:pt>
    <dgm:pt modelId="{74CAF357-69CD-45AC-8FFE-2B9D256D053A}" type="pres">
      <dgm:prSet presAssocID="{1F3CB744-1832-4F44-A0CB-3F499C91AA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2865B5-90B4-4648-94AB-F80E780722A9}" type="pres">
      <dgm:prSet presAssocID="{73677311-04FB-48BA-A325-8326BEF42AD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4A60C-9F6C-47B0-800D-5882D7AD5EA8}" type="pres">
      <dgm:prSet presAssocID="{22B12C1B-F747-4724-A95F-4015887E37B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34D27D-BB1A-43A2-8023-527F39E224E2}" srcId="{1F3CB744-1832-4F44-A0CB-3F499C91AAB0}" destId="{22B12C1B-F747-4724-A95F-4015887E37B6}" srcOrd="1" destOrd="0" parTransId="{7D305E77-D654-425E-81FD-DE8576317823}" sibTransId="{55440400-135C-4078-A88E-59F77834EBA3}"/>
    <dgm:cxn modelId="{E1DA3613-00BE-478B-A62D-ACE551B6A37C}" type="presOf" srcId="{1F3CB744-1832-4F44-A0CB-3F499C91AAB0}" destId="{74CAF357-69CD-45AC-8FFE-2B9D256D053A}" srcOrd="0" destOrd="0" presId="urn:microsoft.com/office/officeart/2005/8/layout/arrow5"/>
    <dgm:cxn modelId="{CE22E71C-1CBC-41F5-B39C-4E21836F3D22}" srcId="{1F3CB744-1832-4F44-A0CB-3F499C91AAB0}" destId="{73677311-04FB-48BA-A325-8326BEF42AD4}" srcOrd="0" destOrd="0" parTransId="{3900ECD6-CFF9-4C6D-A306-A390933BB82A}" sibTransId="{4E0A41CA-5A62-44CA-AEBA-EB6C26E85CB2}"/>
    <dgm:cxn modelId="{84FB05A7-2804-40EF-BCEA-E9282D140E7D}" type="presOf" srcId="{22B12C1B-F747-4724-A95F-4015887E37B6}" destId="{A934A60C-9F6C-47B0-800D-5882D7AD5EA8}" srcOrd="0" destOrd="0" presId="urn:microsoft.com/office/officeart/2005/8/layout/arrow5"/>
    <dgm:cxn modelId="{AA73FD0D-F8DA-4CC7-A0D1-73A1B6973EFB}" type="presOf" srcId="{73677311-04FB-48BA-A325-8326BEF42AD4}" destId="{4C2865B5-90B4-4648-94AB-F80E780722A9}" srcOrd="0" destOrd="0" presId="urn:microsoft.com/office/officeart/2005/8/layout/arrow5"/>
    <dgm:cxn modelId="{12D66E97-E5AC-4255-BDB6-65768E58B38A}" type="presParOf" srcId="{74CAF357-69CD-45AC-8FFE-2B9D256D053A}" destId="{4C2865B5-90B4-4648-94AB-F80E780722A9}" srcOrd="0" destOrd="0" presId="urn:microsoft.com/office/officeart/2005/8/layout/arrow5"/>
    <dgm:cxn modelId="{DDC6EA78-A4EF-4867-B569-EAF9418CF026}" type="presParOf" srcId="{74CAF357-69CD-45AC-8FFE-2B9D256D053A}" destId="{A934A60C-9F6C-47B0-800D-5882D7AD5EA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86E5C8-007F-444B-BA58-EEBA6F19402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C76DF-A761-43E0-BB44-862F898471EF}">
      <dgm:prSet phldrT="[Текст]"/>
      <dgm:spPr/>
      <dgm:t>
        <a:bodyPr/>
        <a:lstStyle/>
        <a:p>
          <a:r>
            <a:rPr lang="ru-RU" dirty="0" smtClean="0"/>
            <a:t>Социально-гуманитарная направленность</a:t>
          </a:r>
          <a:endParaRPr lang="ru-RU" dirty="0"/>
        </a:p>
      </dgm:t>
    </dgm:pt>
    <dgm:pt modelId="{3B047D28-A7E5-44D7-A1EE-59638BC4B578}" type="parTrans" cxnId="{2D5BBA8F-E4E1-4D13-967A-913501CEDE5D}">
      <dgm:prSet/>
      <dgm:spPr/>
      <dgm:t>
        <a:bodyPr/>
        <a:lstStyle/>
        <a:p>
          <a:endParaRPr lang="ru-RU"/>
        </a:p>
      </dgm:t>
    </dgm:pt>
    <dgm:pt modelId="{DDE48DAF-FE4D-4B1B-9F0F-45A85E7A9BCA}" type="sibTrans" cxnId="{2D5BBA8F-E4E1-4D13-967A-913501CEDE5D}">
      <dgm:prSet/>
      <dgm:spPr/>
      <dgm:t>
        <a:bodyPr/>
        <a:lstStyle/>
        <a:p>
          <a:endParaRPr lang="ru-RU"/>
        </a:p>
      </dgm:t>
    </dgm:pt>
    <dgm:pt modelId="{08993076-B6AF-4175-852E-4CF909347C7C}">
      <dgm:prSet phldrT="[Текст]"/>
      <dgm:spPr/>
      <dgm:t>
        <a:bodyPr/>
        <a:lstStyle/>
        <a:p>
          <a:r>
            <a:rPr lang="ru-RU" dirty="0" smtClean="0"/>
            <a:t>Социальное творчество</a:t>
          </a:r>
          <a:endParaRPr lang="ru-RU" dirty="0"/>
        </a:p>
      </dgm:t>
    </dgm:pt>
    <dgm:pt modelId="{2A960F0D-F7F3-478C-BFFC-1584D617C26D}" type="parTrans" cxnId="{28EEBDC8-9009-49F1-98A2-8FA8CA2B6352}">
      <dgm:prSet/>
      <dgm:spPr/>
      <dgm:t>
        <a:bodyPr/>
        <a:lstStyle/>
        <a:p>
          <a:endParaRPr lang="ru-RU"/>
        </a:p>
      </dgm:t>
    </dgm:pt>
    <dgm:pt modelId="{95C7A3EE-BA3D-41B0-9A25-21E03772CD52}" type="sibTrans" cxnId="{28EEBDC8-9009-49F1-98A2-8FA8CA2B6352}">
      <dgm:prSet/>
      <dgm:spPr/>
      <dgm:t>
        <a:bodyPr/>
        <a:lstStyle/>
        <a:p>
          <a:endParaRPr lang="ru-RU"/>
        </a:p>
      </dgm:t>
    </dgm:pt>
    <dgm:pt modelId="{148D6629-9F34-4999-A932-BEEB56032927}">
      <dgm:prSet phldrT="[Текст]"/>
      <dgm:spPr/>
      <dgm:t>
        <a:bodyPr/>
        <a:lstStyle/>
        <a:p>
          <a:r>
            <a:rPr lang="ru-RU" dirty="0" smtClean="0"/>
            <a:t>Социальный интеллект</a:t>
          </a:r>
          <a:endParaRPr lang="ru-RU" dirty="0"/>
        </a:p>
      </dgm:t>
    </dgm:pt>
    <dgm:pt modelId="{6E5F4437-B764-4DCA-B193-B682CDDEFE31}" type="parTrans" cxnId="{1E80B26A-4D14-4349-A525-D9FF2DCEA9DD}">
      <dgm:prSet/>
      <dgm:spPr/>
      <dgm:t>
        <a:bodyPr/>
        <a:lstStyle/>
        <a:p>
          <a:endParaRPr lang="ru-RU"/>
        </a:p>
      </dgm:t>
    </dgm:pt>
    <dgm:pt modelId="{26E18604-D18A-4E8D-83F4-FEC7B5C14354}" type="sibTrans" cxnId="{1E80B26A-4D14-4349-A525-D9FF2DCEA9DD}">
      <dgm:prSet/>
      <dgm:spPr/>
      <dgm:t>
        <a:bodyPr/>
        <a:lstStyle/>
        <a:p>
          <a:endParaRPr lang="ru-RU"/>
        </a:p>
      </dgm:t>
    </dgm:pt>
    <dgm:pt modelId="{CFBA06D7-6520-4FE1-9ABB-5F84E255061F}">
      <dgm:prSet phldrT="[Текст]"/>
      <dgm:spPr/>
      <dgm:t>
        <a:bodyPr/>
        <a:lstStyle/>
        <a:p>
          <a:r>
            <a:rPr lang="ru-RU" dirty="0" smtClean="0"/>
            <a:t>Социальная одаренность</a:t>
          </a:r>
          <a:endParaRPr lang="ru-RU" dirty="0"/>
        </a:p>
      </dgm:t>
    </dgm:pt>
    <dgm:pt modelId="{444372D2-8E69-460F-B762-386AAD95BFFF}" type="parTrans" cxnId="{1E931993-AE55-4ADA-AB35-9F63A8A894FD}">
      <dgm:prSet/>
      <dgm:spPr/>
      <dgm:t>
        <a:bodyPr/>
        <a:lstStyle/>
        <a:p>
          <a:endParaRPr lang="ru-RU"/>
        </a:p>
      </dgm:t>
    </dgm:pt>
    <dgm:pt modelId="{B8F9DCF7-6426-4F84-A072-CC9B80F02CEC}" type="sibTrans" cxnId="{1E931993-AE55-4ADA-AB35-9F63A8A894FD}">
      <dgm:prSet/>
      <dgm:spPr/>
      <dgm:t>
        <a:bodyPr/>
        <a:lstStyle/>
        <a:p>
          <a:endParaRPr lang="ru-RU"/>
        </a:p>
      </dgm:t>
    </dgm:pt>
    <dgm:pt modelId="{60387184-792B-46B5-BBD5-AA6741A98F31}">
      <dgm:prSet phldrT="[Текст]"/>
      <dgm:spPr/>
      <dgm:t>
        <a:bodyPr/>
        <a:lstStyle/>
        <a:p>
          <a:r>
            <a:rPr lang="ru-RU" dirty="0" smtClean="0"/>
            <a:t>Социальная деятельность ребенка  Самопознание, Самодеятельность, Самоопределение, Самоуправление</a:t>
          </a:r>
          <a:endParaRPr lang="ru-RU" dirty="0"/>
        </a:p>
      </dgm:t>
    </dgm:pt>
    <dgm:pt modelId="{CA1B66EB-B105-4F6B-8B81-A7A602FCD46A}" type="parTrans" cxnId="{FF3ABD39-C307-4724-A37D-1511E3B5837A}">
      <dgm:prSet/>
      <dgm:spPr/>
      <dgm:t>
        <a:bodyPr/>
        <a:lstStyle/>
        <a:p>
          <a:endParaRPr lang="ru-RU"/>
        </a:p>
      </dgm:t>
    </dgm:pt>
    <dgm:pt modelId="{F182EFE6-94E2-4BD8-9F94-5F7682845701}" type="sibTrans" cxnId="{FF3ABD39-C307-4724-A37D-1511E3B5837A}">
      <dgm:prSet/>
      <dgm:spPr/>
      <dgm:t>
        <a:bodyPr/>
        <a:lstStyle/>
        <a:p>
          <a:endParaRPr lang="ru-RU"/>
        </a:p>
      </dgm:t>
    </dgm:pt>
    <dgm:pt modelId="{228C32C8-3C40-48A9-81EE-EB9D656899B3}">
      <dgm:prSet phldrT="[Текст]"/>
      <dgm:spPr/>
      <dgm:t>
        <a:bodyPr/>
        <a:lstStyle/>
        <a:p>
          <a:r>
            <a:rPr lang="ru-RU" dirty="0" smtClean="0"/>
            <a:t>Полифункциональное содержание образования (социальные связи человека в глобальном мире)</a:t>
          </a:r>
          <a:endParaRPr lang="ru-RU" dirty="0"/>
        </a:p>
      </dgm:t>
    </dgm:pt>
    <dgm:pt modelId="{FBDEDFEC-FB53-451C-A8DD-28EEE64DD1C1}" type="parTrans" cxnId="{3D72573B-4580-4AF4-ADAB-1DB5841900B1}">
      <dgm:prSet/>
      <dgm:spPr/>
      <dgm:t>
        <a:bodyPr/>
        <a:lstStyle/>
        <a:p>
          <a:endParaRPr lang="ru-RU"/>
        </a:p>
      </dgm:t>
    </dgm:pt>
    <dgm:pt modelId="{1B90167E-5989-405E-AFFB-98D585F1410C}" type="sibTrans" cxnId="{3D72573B-4580-4AF4-ADAB-1DB5841900B1}">
      <dgm:prSet/>
      <dgm:spPr/>
      <dgm:t>
        <a:bodyPr/>
        <a:lstStyle/>
        <a:p>
          <a:endParaRPr lang="ru-RU"/>
        </a:p>
      </dgm:t>
    </dgm:pt>
    <dgm:pt modelId="{7E2A32C0-F92D-467A-BFB8-0F822C8875D6}" type="pres">
      <dgm:prSet presAssocID="{7D86E5C8-007F-444B-BA58-EEBA6F1940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7EAB3-ADF1-4D93-AEEA-1264CB70181D}" type="pres">
      <dgm:prSet presAssocID="{7D86E5C8-007F-444B-BA58-EEBA6F19402B}" presName="radial" presStyleCnt="0">
        <dgm:presLayoutVars>
          <dgm:animLvl val="ctr"/>
        </dgm:presLayoutVars>
      </dgm:prSet>
      <dgm:spPr/>
    </dgm:pt>
    <dgm:pt modelId="{9AE391F4-BE4D-4C3B-88D3-783D64253B9F}" type="pres">
      <dgm:prSet presAssocID="{522C76DF-A761-43E0-BB44-862F898471EF}" presName="centerShape" presStyleLbl="vennNode1" presStyleIdx="0" presStyleCnt="6"/>
      <dgm:spPr/>
      <dgm:t>
        <a:bodyPr/>
        <a:lstStyle/>
        <a:p>
          <a:endParaRPr lang="ru-RU"/>
        </a:p>
      </dgm:t>
    </dgm:pt>
    <dgm:pt modelId="{8A7373F7-B2D6-48A6-94CD-4C825C36321D}" type="pres">
      <dgm:prSet presAssocID="{08993076-B6AF-4175-852E-4CF909347C7C}" presName="node" presStyleLbl="vennNode1" presStyleIdx="1" presStyleCnt="6" custScaleX="180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EC90C-4F2C-41E6-975A-B685871287D2}" type="pres">
      <dgm:prSet presAssocID="{148D6629-9F34-4999-A932-BEEB56032927}" presName="node" presStyleLbl="vennNode1" presStyleIdx="2" presStyleCnt="6" custScaleX="174791" custScaleY="113585" custRadScaleRad="129346" custRadScaleInc="-8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89A5D-BDBA-4C32-8871-259B1940943B}" type="pres">
      <dgm:prSet presAssocID="{CFBA06D7-6520-4FE1-9ABB-5F84E255061F}" presName="node" presStyleLbl="vennNode1" presStyleIdx="3" presStyleCnt="6" custScaleX="206141" custScaleY="123823" custRadScaleRad="122460" custRadScaleInc="-21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12F9C-1480-48DF-85D5-807602D15CC9}" type="pres">
      <dgm:prSet presAssocID="{228C32C8-3C40-48A9-81EE-EB9D656899B3}" presName="node" presStyleLbl="vennNode1" presStyleIdx="4" presStyleCnt="6" custScaleX="217911" custScaleY="129652" custRadScaleRad="130190" custRadScaleInc="2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D5F59-00D9-44D1-93CF-38B703F6C613}" type="pres">
      <dgm:prSet presAssocID="{60387184-792B-46B5-BBD5-AA6741A98F31}" presName="node" presStyleLbl="vennNode1" presStyleIdx="5" presStyleCnt="6" custScaleX="183603" custScaleY="110397" custRadScaleRad="114902" custRadScaleInc="1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ABDAD-BF7D-4E72-A55B-798BFFE8123F}" type="presOf" srcId="{522C76DF-A761-43E0-BB44-862F898471EF}" destId="{9AE391F4-BE4D-4C3B-88D3-783D64253B9F}" srcOrd="0" destOrd="0" presId="urn:microsoft.com/office/officeart/2005/8/layout/radial3"/>
    <dgm:cxn modelId="{C0EB0123-6153-4911-99BC-EB33BEAC312C}" type="presOf" srcId="{60387184-792B-46B5-BBD5-AA6741A98F31}" destId="{4ABD5F59-00D9-44D1-93CF-38B703F6C613}" srcOrd="0" destOrd="0" presId="urn:microsoft.com/office/officeart/2005/8/layout/radial3"/>
    <dgm:cxn modelId="{3D72573B-4580-4AF4-ADAB-1DB5841900B1}" srcId="{522C76DF-A761-43E0-BB44-862F898471EF}" destId="{228C32C8-3C40-48A9-81EE-EB9D656899B3}" srcOrd="3" destOrd="0" parTransId="{FBDEDFEC-FB53-451C-A8DD-28EEE64DD1C1}" sibTransId="{1B90167E-5989-405E-AFFB-98D585F1410C}"/>
    <dgm:cxn modelId="{1E80B26A-4D14-4349-A525-D9FF2DCEA9DD}" srcId="{522C76DF-A761-43E0-BB44-862F898471EF}" destId="{148D6629-9F34-4999-A932-BEEB56032927}" srcOrd="1" destOrd="0" parTransId="{6E5F4437-B764-4DCA-B193-B682CDDEFE31}" sibTransId="{26E18604-D18A-4E8D-83F4-FEC7B5C14354}"/>
    <dgm:cxn modelId="{7E2AC58C-DA23-4E7E-80D0-1005171E50AF}" type="presOf" srcId="{228C32C8-3C40-48A9-81EE-EB9D656899B3}" destId="{20712F9C-1480-48DF-85D5-807602D15CC9}" srcOrd="0" destOrd="0" presId="urn:microsoft.com/office/officeart/2005/8/layout/radial3"/>
    <dgm:cxn modelId="{FF3ABD39-C307-4724-A37D-1511E3B5837A}" srcId="{522C76DF-A761-43E0-BB44-862F898471EF}" destId="{60387184-792B-46B5-BBD5-AA6741A98F31}" srcOrd="4" destOrd="0" parTransId="{CA1B66EB-B105-4F6B-8B81-A7A602FCD46A}" sibTransId="{F182EFE6-94E2-4BD8-9F94-5F7682845701}"/>
    <dgm:cxn modelId="{24B45FEB-F863-4882-8075-8ECE1BE8A5F1}" type="presOf" srcId="{08993076-B6AF-4175-852E-4CF909347C7C}" destId="{8A7373F7-B2D6-48A6-94CD-4C825C36321D}" srcOrd="0" destOrd="0" presId="urn:microsoft.com/office/officeart/2005/8/layout/radial3"/>
    <dgm:cxn modelId="{1E931993-AE55-4ADA-AB35-9F63A8A894FD}" srcId="{522C76DF-A761-43E0-BB44-862F898471EF}" destId="{CFBA06D7-6520-4FE1-9ABB-5F84E255061F}" srcOrd="2" destOrd="0" parTransId="{444372D2-8E69-460F-B762-386AAD95BFFF}" sibTransId="{B8F9DCF7-6426-4F84-A072-CC9B80F02CEC}"/>
    <dgm:cxn modelId="{28EEBDC8-9009-49F1-98A2-8FA8CA2B6352}" srcId="{522C76DF-A761-43E0-BB44-862F898471EF}" destId="{08993076-B6AF-4175-852E-4CF909347C7C}" srcOrd="0" destOrd="0" parTransId="{2A960F0D-F7F3-478C-BFFC-1584D617C26D}" sibTransId="{95C7A3EE-BA3D-41B0-9A25-21E03772CD52}"/>
    <dgm:cxn modelId="{95E7084D-9EEE-477E-9720-6550462C6A20}" type="presOf" srcId="{CFBA06D7-6520-4FE1-9ABB-5F84E255061F}" destId="{BBC89A5D-BDBA-4C32-8871-259B1940943B}" srcOrd="0" destOrd="0" presId="urn:microsoft.com/office/officeart/2005/8/layout/radial3"/>
    <dgm:cxn modelId="{C11A3010-6321-4E5F-80B6-BFB2FD30704F}" type="presOf" srcId="{7D86E5C8-007F-444B-BA58-EEBA6F19402B}" destId="{7E2A32C0-F92D-467A-BFB8-0F822C8875D6}" srcOrd="0" destOrd="0" presId="urn:microsoft.com/office/officeart/2005/8/layout/radial3"/>
    <dgm:cxn modelId="{62A707F0-FB97-4A57-B1CF-3F44A140CBA0}" type="presOf" srcId="{148D6629-9F34-4999-A932-BEEB56032927}" destId="{F17EC90C-4F2C-41E6-975A-B685871287D2}" srcOrd="0" destOrd="0" presId="urn:microsoft.com/office/officeart/2005/8/layout/radial3"/>
    <dgm:cxn modelId="{2D5BBA8F-E4E1-4D13-967A-913501CEDE5D}" srcId="{7D86E5C8-007F-444B-BA58-EEBA6F19402B}" destId="{522C76DF-A761-43E0-BB44-862F898471EF}" srcOrd="0" destOrd="0" parTransId="{3B047D28-A7E5-44D7-A1EE-59638BC4B578}" sibTransId="{DDE48DAF-FE4D-4B1B-9F0F-45A85E7A9BCA}"/>
    <dgm:cxn modelId="{B9A6951D-5459-4393-BD6D-56006EA6BAFA}" type="presParOf" srcId="{7E2A32C0-F92D-467A-BFB8-0F822C8875D6}" destId="{6A47EAB3-ADF1-4D93-AEEA-1264CB70181D}" srcOrd="0" destOrd="0" presId="urn:microsoft.com/office/officeart/2005/8/layout/radial3"/>
    <dgm:cxn modelId="{50124C6A-FEE9-44DE-9F4E-6B813B70F52E}" type="presParOf" srcId="{6A47EAB3-ADF1-4D93-AEEA-1264CB70181D}" destId="{9AE391F4-BE4D-4C3B-88D3-783D64253B9F}" srcOrd="0" destOrd="0" presId="urn:microsoft.com/office/officeart/2005/8/layout/radial3"/>
    <dgm:cxn modelId="{16514113-5898-4D2A-9049-BB8262BCD63B}" type="presParOf" srcId="{6A47EAB3-ADF1-4D93-AEEA-1264CB70181D}" destId="{8A7373F7-B2D6-48A6-94CD-4C825C36321D}" srcOrd="1" destOrd="0" presId="urn:microsoft.com/office/officeart/2005/8/layout/radial3"/>
    <dgm:cxn modelId="{A67A243E-FCBE-43F6-8270-A97BE940A078}" type="presParOf" srcId="{6A47EAB3-ADF1-4D93-AEEA-1264CB70181D}" destId="{F17EC90C-4F2C-41E6-975A-B685871287D2}" srcOrd="2" destOrd="0" presId="urn:microsoft.com/office/officeart/2005/8/layout/radial3"/>
    <dgm:cxn modelId="{4A874D5D-AC62-4D09-831E-E3C149F38B42}" type="presParOf" srcId="{6A47EAB3-ADF1-4D93-AEEA-1264CB70181D}" destId="{BBC89A5D-BDBA-4C32-8871-259B1940943B}" srcOrd="3" destOrd="0" presId="urn:microsoft.com/office/officeart/2005/8/layout/radial3"/>
    <dgm:cxn modelId="{73744355-1C1A-496C-AB64-F4A191DA5362}" type="presParOf" srcId="{6A47EAB3-ADF1-4D93-AEEA-1264CB70181D}" destId="{20712F9C-1480-48DF-85D5-807602D15CC9}" srcOrd="4" destOrd="0" presId="urn:microsoft.com/office/officeart/2005/8/layout/radial3"/>
    <dgm:cxn modelId="{309C9885-B336-45F2-9411-3C5462C5794E}" type="presParOf" srcId="{6A47EAB3-ADF1-4D93-AEEA-1264CB70181D}" destId="{4ABD5F59-00D9-44D1-93CF-38B703F6C61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1B6692-A185-4FA7-A8EC-1A4BA37B40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ADB0B0-54F4-4366-A222-826B1BD50A35}">
      <dgm:prSet phldrT="[Текст]"/>
      <dgm:spPr/>
      <dgm:t>
        <a:bodyPr/>
        <a:lstStyle/>
        <a:p>
          <a:r>
            <a:rPr lang="ru-RU" dirty="0" smtClean="0"/>
            <a:t>Предметная область – совокупность социальных отношений, совокупность деятельностей взаимодействия человека в обществе</a:t>
          </a:r>
          <a:endParaRPr lang="ru-RU" dirty="0"/>
        </a:p>
      </dgm:t>
    </dgm:pt>
    <dgm:pt modelId="{F0C5C10C-64B0-467E-901C-238FB707EA9E}" type="parTrans" cxnId="{1004A19F-3013-404D-950D-A7F149155EB1}">
      <dgm:prSet/>
      <dgm:spPr/>
      <dgm:t>
        <a:bodyPr/>
        <a:lstStyle/>
        <a:p>
          <a:endParaRPr lang="ru-RU"/>
        </a:p>
      </dgm:t>
    </dgm:pt>
    <dgm:pt modelId="{95E90B6B-E8BD-406F-B33D-9130BBEB051D}" type="sibTrans" cxnId="{1004A19F-3013-404D-950D-A7F149155EB1}">
      <dgm:prSet/>
      <dgm:spPr/>
      <dgm:t>
        <a:bodyPr/>
        <a:lstStyle/>
        <a:p>
          <a:endParaRPr lang="ru-RU"/>
        </a:p>
      </dgm:t>
    </dgm:pt>
    <dgm:pt modelId="{095F32AB-E6D2-42AD-B1AA-0CF2A391AE39}">
      <dgm:prSet phldrT="[Текст]"/>
      <dgm:spPr/>
      <dgm:t>
        <a:bodyPr/>
        <a:lstStyle/>
        <a:p>
          <a:r>
            <a:rPr lang="ru-RU" dirty="0" smtClean="0"/>
            <a:t>Программа обеспечивает освоение обучающимися </a:t>
          </a:r>
          <a:r>
            <a:rPr lang="ru-RU" dirty="0" err="1" smtClean="0"/>
            <a:t>социокультурного</a:t>
          </a:r>
          <a:r>
            <a:rPr lang="ru-RU" dirty="0" smtClean="0"/>
            <a:t> </a:t>
          </a:r>
          <a:r>
            <a:rPr lang="ru-RU" dirty="0" smtClean="0"/>
            <a:t>опыта, его </a:t>
          </a:r>
          <a:r>
            <a:rPr lang="ru-RU" dirty="0" smtClean="0"/>
            <a:t>самореализацию </a:t>
          </a:r>
          <a:r>
            <a:rPr lang="ru-RU" dirty="0" smtClean="0"/>
            <a:t>в </a:t>
          </a:r>
          <a:r>
            <a:rPr lang="ru-RU" dirty="0" smtClean="0"/>
            <a:t>области социального взаимодействия</a:t>
          </a:r>
          <a:endParaRPr lang="ru-RU" dirty="0"/>
        </a:p>
      </dgm:t>
    </dgm:pt>
    <dgm:pt modelId="{984234AA-DF2C-4FDF-9B3D-EDE93958FE4D}" type="parTrans" cxnId="{9BE80EAC-95F8-4A8B-9E5C-F6698A98B5C6}">
      <dgm:prSet/>
      <dgm:spPr/>
      <dgm:t>
        <a:bodyPr/>
        <a:lstStyle/>
        <a:p>
          <a:endParaRPr lang="ru-RU"/>
        </a:p>
      </dgm:t>
    </dgm:pt>
    <dgm:pt modelId="{67982708-7489-44AC-BCB9-24F7B7426E36}" type="sibTrans" cxnId="{9BE80EAC-95F8-4A8B-9E5C-F6698A98B5C6}">
      <dgm:prSet/>
      <dgm:spPr/>
      <dgm:t>
        <a:bodyPr/>
        <a:lstStyle/>
        <a:p>
          <a:endParaRPr lang="ru-RU"/>
        </a:p>
      </dgm:t>
    </dgm:pt>
    <dgm:pt modelId="{E6FB7FA2-1244-41DA-9776-3C3950EF0BE5}">
      <dgm:prSet phldrT="[Текст]"/>
      <dgm:spPr/>
      <dgm:t>
        <a:bodyPr/>
        <a:lstStyle/>
        <a:p>
          <a:r>
            <a:rPr lang="ru-RU" dirty="0" smtClean="0"/>
            <a:t>Ключевое место в занятиях – межличностное социальное взаимодействие, подготовка к участию в общественной жизни, развитие </a:t>
          </a:r>
          <a:r>
            <a:rPr lang="ru-RU" dirty="0" err="1" smtClean="0"/>
            <a:t>субъектности</a:t>
          </a:r>
          <a:r>
            <a:rPr lang="ru-RU" dirty="0" smtClean="0"/>
            <a:t> в общественных отношениях.</a:t>
          </a:r>
          <a:endParaRPr lang="ru-RU" dirty="0"/>
        </a:p>
      </dgm:t>
    </dgm:pt>
    <dgm:pt modelId="{B9C4C49F-6B12-4D5B-B785-470A1DC5B0A2}" type="parTrans" cxnId="{26972EAF-DFB6-4997-A83C-9125851C46EE}">
      <dgm:prSet/>
      <dgm:spPr/>
      <dgm:t>
        <a:bodyPr/>
        <a:lstStyle/>
        <a:p>
          <a:endParaRPr lang="ru-RU"/>
        </a:p>
      </dgm:t>
    </dgm:pt>
    <dgm:pt modelId="{9CDDD9E1-EF6C-434F-90F2-6FBE32F32F5B}" type="sibTrans" cxnId="{26972EAF-DFB6-4997-A83C-9125851C46EE}">
      <dgm:prSet/>
      <dgm:spPr/>
      <dgm:t>
        <a:bodyPr/>
        <a:lstStyle/>
        <a:p>
          <a:endParaRPr lang="ru-RU"/>
        </a:p>
      </dgm:t>
    </dgm:pt>
    <dgm:pt modelId="{F2E6DB8D-5181-4845-9213-CCBCA6EB98CC}" type="pres">
      <dgm:prSet presAssocID="{3F1B6692-A185-4FA7-A8EC-1A4BA37B40B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08B47-8BD2-4BBA-900E-BF333B0B875E}" type="pres">
      <dgm:prSet presAssocID="{3F1B6692-A185-4FA7-A8EC-1A4BA37B40BE}" presName="dummyMaxCanvas" presStyleCnt="0">
        <dgm:presLayoutVars/>
      </dgm:prSet>
      <dgm:spPr/>
    </dgm:pt>
    <dgm:pt modelId="{CBC6B62F-A555-4CC9-A52F-2D0A385BEC6F}" type="pres">
      <dgm:prSet presAssocID="{3F1B6692-A185-4FA7-A8EC-1A4BA37B40B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97DBF-5844-4844-B2EE-F0BC9A271746}" type="pres">
      <dgm:prSet presAssocID="{3F1B6692-A185-4FA7-A8EC-1A4BA37B40B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B68EF-7990-462D-A9EC-EAC1A2A32A82}" type="pres">
      <dgm:prSet presAssocID="{3F1B6692-A185-4FA7-A8EC-1A4BA37B40B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9E27B-42E2-4D7B-BE7B-22D0B516F716}" type="pres">
      <dgm:prSet presAssocID="{3F1B6692-A185-4FA7-A8EC-1A4BA37B40B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0D367-B70C-4A81-B382-C52BB2F97DD6}" type="pres">
      <dgm:prSet presAssocID="{3F1B6692-A185-4FA7-A8EC-1A4BA37B40B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6C22E-8B66-4030-A64E-07BA6ED44068}" type="pres">
      <dgm:prSet presAssocID="{3F1B6692-A185-4FA7-A8EC-1A4BA37B40B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FAE9E-5AB8-4A05-8253-D3F19AFAB19D}" type="pres">
      <dgm:prSet presAssocID="{3F1B6692-A185-4FA7-A8EC-1A4BA37B40B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E6887-DFFB-47FB-8BA3-9AEB0E6CD6E9}" type="pres">
      <dgm:prSet presAssocID="{3F1B6692-A185-4FA7-A8EC-1A4BA37B40B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E80EAC-95F8-4A8B-9E5C-F6698A98B5C6}" srcId="{3F1B6692-A185-4FA7-A8EC-1A4BA37B40BE}" destId="{095F32AB-E6D2-42AD-B1AA-0CF2A391AE39}" srcOrd="1" destOrd="0" parTransId="{984234AA-DF2C-4FDF-9B3D-EDE93958FE4D}" sibTransId="{67982708-7489-44AC-BCB9-24F7B7426E36}"/>
    <dgm:cxn modelId="{3E7F3345-A658-4097-8C7A-C92BE6B7C8F3}" type="presOf" srcId="{095F32AB-E6D2-42AD-B1AA-0CF2A391AE39}" destId="{962FAE9E-5AB8-4A05-8253-D3F19AFAB19D}" srcOrd="1" destOrd="0" presId="urn:microsoft.com/office/officeart/2005/8/layout/vProcess5"/>
    <dgm:cxn modelId="{D2F1C1E9-5445-4E27-AE29-479C92220817}" type="presOf" srcId="{3F1B6692-A185-4FA7-A8EC-1A4BA37B40BE}" destId="{F2E6DB8D-5181-4845-9213-CCBCA6EB98CC}" srcOrd="0" destOrd="0" presId="urn:microsoft.com/office/officeart/2005/8/layout/vProcess5"/>
    <dgm:cxn modelId="{1004A19F-3013-404D-950D-A7F149155EB1}" srcId="{3F1B6692-A185-4FA7-A8EC-1A4BA37B40BE}" destId="{A9ADB0B0-54F4-4366-A222-826B1BD50A35}" srcOrd="0" destOrd="0" parTransId="{F0C5C10C-64B0-467E-901C-238FB707EA9E}" sibTransId="{95E90B6B-E8BD-406F-B33D-9130BBEB051D}"/>
    <dgm:cxn modelId="{D545CCDD-7F3C-4C66-9E62-3F3F9353E071}" type="presOf" srcId="{A9ADB0B0-54F4-4366-A222-826B1BD50A35}" destId="{ABA6C22E-8B66-4030-A64E-07BA6ED44068}" srcOrd="1" destOrd="0" presId="urn:microsoft.com/office/officeart/2005/8/layout/vProcess5"/>
    <dgm:cxn modelId="{26972EAF-DFB6-4997-A83C-9125851C46EE}" srcId="{3F1B6692-A185-4FA7-A8EC-1A4BA37B40BE}" destId="{E6FB7FA2-1244-41DA-9776-3C3950EF0BE5}" srcOrd="2" destOrd="0" parTransId="{B9C4C49F-6B12-4D5B-B785-470A1DC5B0A2}" sibTransId="{9CDDD9E1-EF6C-434F-90F2-6FBE32F32F5B}"/>
    <dgm:cxn modelId="{611D378F-2512-4C3D-95A8-8D388D8C1E0F}" type="presOf" srcId="{095F32AB-E6D2-42AD-B1AA-0CF2A391AE39}" destId="{9DA97DBF-5844-4844-B2EE-F0BC9A271746}" srcOrd="0" destOrd="0" presId="urn:microsoft.com/office/officeart/2005/8/layout/vProcess5"/>
    <dgm:cxn modelId="{FFE67CFF-D536-4BD8-B602-4B19444FCA54}" type="presOf" srcId="{95E90B6B-E8BD-406F-B33D-9130BBEB051D}" destId="{4B99E27B-42E2-4D7B-BE7B-22D0B516F716}" srcOrd="0" destOrd="0" presId="urn:microsoft.com/office/officeart/2005/8/layout/vProcess5"/>
    <dgm:cxn modelId="{FEA4AF4F-C2F0-4ECF-AEF0-E4DAE38D2A08}" type="presOf" srcId="{67982708-7489-44AC-BCB9-24F7B7426E36}" destId="{FEC0D367-B70C-4A81-B382-C52BB2F97DD6}" srcOrd="0" destOrd="0" presId="urn:microsoft.com/office/officeart/2005/8/layout/vProcess5"/>
    <dgm:cxn modelId="{2B31406A-3F25-41D9-ACF2-F26BA2534DDB}" type="presOf" srcId="{E6FB7FA2-1244-41DA-9776-3C3950EF0BE5}" destId="{131E6887-DFFB-47FB-8BA3-9AEB0E6CD6E9}" srcOrd="1" destOrd="0" presId="urn:microsoft.com/office/officeart/2005/8/layout/vProcess5"/>
    <dgm:cxn modelId="{43440F66-DB67-409A-8AC5-1F1668CDE604}" type="presOf" srcId="{E6FB7FA2-1244-41DA-9776-3C3950EF0BE5}" destId="{CDCB68EF-7990-462D-A9EC-EAC1A2A32A82}" srcOrd="0" destOrd="0" presId="urn:microsoft.com/office/officeart/2005/8/layout/vProcess5"/>
    <dgm:cxn modelId="{9C66B6A4-5782-4D3A-9823-19700807C857}" type="presOf" srcId="{A9ADB0B0-54F4-4366-A222-826B1BD50A35}" destId="{CBC6B62F-A555-4CC9-A52F-2D0A385BEC6F}" srcOrd="0" destOrd="0" presId="urn:microsoft.com/office/officeart/2005/8/layout/vProcess5"/>
    <dgm:cxn modelId="{82E7F865-2F26-4DF4-9C34-8173E754DCF7}" type="presParOf" srcId="{F2E6DB8D-5181-4845-9213-CCBCA6EB98CC}" destId="{E5208B47-8BD2-4BBA-900E-BF333B0B875E}" srcOrd="0" destOrd="0" presId="urn:microsoft.com/office/officeart/2005/8/layout/vProcess5"/>
    <dgm:cxn modelId="{BEDA6DB8-26C6-4762-823F-7E1B3CC103BD}" type="presParOf" srcId="{F2E6DB8D-5181-4845-9213-CCBCA6EB98CC}" destId="{CBC6B62F-A555-4CC9-A52F-2D0A385BEC6F}" srcOrd="1" destOrd="0" presId="urn:microsoft.com/office/officeart/2005/8/layout/vProcess5"/>
    <dgm:cxn modelId="{3FFA7324-8E00-44D0-B317-B1C298B9B33E}" type="presParOf" srcId="{F2E6DB8D-5181-4845-9213-CCBCA6EB98CC}" destId="{9DA97DBF-5844-4844-B2EE-F0BC9A271746}" srcOrd="2" destOrd="0" presId="urn:microsoft.com/office/officeart/2005/8/layout/vProcess5"/>
    <dgm:cxn modelId="{37F68E90-054D-4228-AB12-D19553A44779}" type="presParOf" srcId="{F2E6DB8D-5181-4845-9213-CCBCA6EB98CC}" destId="{CDCB68EF-7990-462D-A9EC-EAC1A2A32A82}" srcOrd="3" destOrd="0" presId="urn:microsoft.com/office/officeart/2005/8/layout/vProcess5"/>
    <dgm:cxn modelId="{29FD7BC5-28D6-49B9-ABA1-A45B544A5F09}" type="presParOf" srcId="{F2E6DB8D-5181-4845-9213-CCBCA6EB98CC}" destId="{4B99E27B-42E2-4D7B-BE7B-22D0B516F716}" srcOrd="4" destOrd="0" presId="urn:microsoft.com/office/officeart/2005/8/layout/vProcess5"/>
    <dgm:cxn modelId="{54D2A4AD-41EA-4746-8CF5-D4DB22F1D121}" type="presParOf" srcId="{F2E6DB8D-5181-4845-9213-CCBCA6EB98CC}" destId="{FEC0D367-B70C-4A81-B382-C52BB2F97DD6}" srcOrd="5" destOrd="0" presId="urn:microsoft.com/office/officeart/2005/8/layout/vProcess5"/>
    <dgm:cxn modelId="{6E2FF84B-994A-43C7-AA43-5382857C2B28}" type="presParOf" srcId="{F2E6DB8D-5181-4845-9213-CCBCA6EB98CC}" destId="{ABA6C22E-8B66-4030-A64E-07BA6ED44068}" srcOrd="6" destOrd="0" presId="urn:microsoft.com/office/officeart/2005/8/layout/vProcess5"/>
    <dgm:cxn modelId="{8EFBD7F0-194F-4AE9-B1FD-9D949811A0EE}" type="presParOf" srcId="{F2E6DB8D-5181-4845-9213-CCBCA6EB98CC}" destId="{962FAE9E-5AB8-4A05-8253-D3F19AFAB19D}" srcOrd="7" destOrd="0" presId="urn:microsoft.com/office/officeart/2005/8/layout/vProcess5"/>
    <dgm:cxn modelId="{A48B1548-9622-4C46-8D7A-05426DAB4036}" type="presParOf" srcId="{F2E6DB8D-5181-4845-9213-CCBCA6EB98CC}" destId="{131E6887-DFFB-47FB-8BA3-9AEB0E6CD6E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6E5770-0F67-4B3C-9ED1-BC8B2EE04C3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08A52AE-F059-4493-836F-EA2319CC75F1}">
      <dgm:prSet phldrT="[Текст]"/>
      <dgm:spPr/>
      <dgm:t>
        <a:bodyPr/>
        <a:lstStyle/>
        <a:p>
          <a:r>
            <a:rPr lang="ru-RU" dirty="0" smtClean="0"/>
            <a:t>Изучение общества, общения</a:t>
          </a:r>
          <a:endParaRPr lang="ru-RU" dirty="0"/>
        </a:p>
      </dgm:t>
    </dgm:pt>
    <dgm:pt modelId="{67B20FEB-132F-418C-86B8-E9E48CE6A8B1}" type="parTrans" cxnId="{844D86AF-514E-4120-B372-D63408AEED53}">
      <dgm:prSet/>
      <dgm:spPr/>
      <dgm:t>
        <a:bodyPr/>
        <a:lstStyle/>
        <a:p>
          <a:endParaRPr lang="ru-RU"/>
        </a:p>
      </dgm:t>
    </dgm:pt>
    <dgm:pt modelId="{6E564F7C-D6F1-4335-B0AB-489C296D67B0}" type="sibTrans" cxnId="{844D86AF-514E-4120-B372-D63408AEED53}">
      <dgm:prSet/>
      <dgm:spPr/>
      <dgm:t>
        <a:bodyPr/>
        <a:lstStyle/>
        <a:p>
          <a:endParaRPr lang="ru-RU"/>
        </a:p>
      </dgm:t>
    </dgm:pt>
    <dgm:pt modelId="{C457DFEB-D219-44D2-99BD-2F71705E4CE2}">
      <dgm:prSet phldrT="[Текст]"/>
      <dgm:spPr/>
      <dgm:t>
        <a:bodyPr/>
        <a:lstStyle/>
        <a:p>
          <a:r>
            <a:rPr lang="ru-RU" dirty="0" smtClean="0"/>
            <a:t>Организация взаимодействия</a:t>
          </a:r>
          <a:endParaRPr lang="ru-RU" dirty="0"/>
        </a:p>
      </dgm:t>
    </dgm:pt>
    <dgm:pt modelId="{8091BA91-28A3-4F91-A7C2-CC38B95AC5BB}" type="parTrans" cxnId="{EE0D11AD-064C-43D4-A2B0-4C423C8490D6}">
      <dgm:prSet/>
      <dgm:spPr/>
      <dgm:t>
        <a:bodyPr/>
        <a:lstStyle/>
        <a:p>
          <a:endParaRPr lang="ru-RU"/>
        </a:p>
      </dgm:t>
    </dgm:pt>
    <dgm:pt modelId="{58810E79-62DA-47A6-80C7-9686820D0A7B}" type="sibTrans" cxnId="{EE0D11AD-064C-43D4-A2B0-4C423C8490D6}">
      <dgm:prSet/>
      <dgm:spPr/>
      <dgm:t>
        <a:bodyPr/>
        <a:lstStyle/>
        <a:p>
          <a:endParaRPr lang="ru-RU"/>
        </a:p>
      </dgm:t>
    </dgm:pt>
    <dgm:pt modelId="{584D6644-D492-46CB-99AB-E4D65FB058FE}">
      <dgm:prSet phldrT="[Текст]"/>
      <dgm:spPr/>
      <dgm:t>
        <a:bodyPr/>
        <a:lstStyle/>
        <a:p>
          <a:r>
            <a:rPr lang="ru-RU" dirty="0" smtClean="0"/>
            <a:t>Содействие в социальных изменениях</a:t>
          </a:r>
          <a:endParaRPr lang="ru-RU" dirty="0"/>
        </a:p>
      </dgm:t>
    </dgm:pt>
    <dgm:pt modelId="{8A2CA7D1-F2C9-4ECF-B269-90C2516C7BD5}" type="parTrans" cxnId="{8F06D897-098C-448D-A82B-A66C60E2E0A2}">
      <dgm:prSet/>
      <dgm:spPr/>
      <dgm:t>
        <a:bodyPr/>
        <a:lstStyle/>
        <a:p>
          <a:endParaRPr lang="ru-RU"/>
        </a:p>
      </dgm:t>
    </dgm:pt>
    <dgm:pt modelId="{04C9CCAC-28C7-4628-A06D-AA2355A20A79}" type="sibTrans" cxnId="{8F06D897-098C-448D-A82B-A66C60E2E0A2}">
      <dgm:prSet/>
      <dgm:spPr/>
      <dgm:t>
        <a:bodyPr/>
        <a:lstStyle/>
        <a:p>
          <a:endParaRPr lang="ru-RU"/>
        </a:p>
      </dgm:t>
    </dgm:pt>
    <dgm:pt modelId="{1B9DA7BF-97DB-4B0D-AC84-96BADCC1326F}">
      <dgm:prSet phldrT="[Текст]"/>
      <dgm:spPr/>
      <dgm:t>
        <a:bodyPr/>
        <a:lstStyle/>
        <a:p>
          <a:r>
            <a:rPr lang="ru-RU" dirty="0" smtClean="0"/>
            <a:t>Содействие человеку в обществе</a:t>
          </a:r>
          <a:endParaRPr lang="ru-RU" dirty="0"/>
        </a:p>
      </dgm:t>
    </dgm:pt>
    <dgm:pt modelId="{49988EE4-4C6B-4329-8051-D2D123F04B79}" type="sibTrans" cxnId="{163D6F0E-CC48-4472-936B-AC3E02EE915D}">
      <dgm:prSet/>
      <dgm:spPr/>
      <dgm:t>
        <a:bodyPr/>
        <a:lstStyle/>
        <a:p>
          <a:endParaRPr lang="ru-RU"/>
        </a:p>
      </dgm:t>
    </dgm:pt>
    <dgm:pt modelId="{C873AD78-99CE-458E-A139-E37CB4303C99}" type="parTrans" cxnId="{163D6F0E-CC48-4472-936B-AC3E02EE915D}">
      <dgm:prSet/>
      <dgm:spPr/>
      <dgm:t>
        <a:bodyPr/>
        <a:lstStyle/>
        <a:p>
          <a:endParaRPr lang="ru-RU"/>
        </a:p>
      </dgm:t>
    </dgm:pt>
    <dgm:pt modelId="{B46B6020-966C-422E-8AE5-67915B6EC8E2}" type="pres">
      <dgm:prSet presAssocID="{A76E5770-0F67-4B3C-9ED1-BC8B2EE04C33}" presName="arrowDiagram" presStyleCnt="0">
        <dgm:presLayoutVars>
          <dgm:chMax val="5"/>
          <dgm:dir/>
          <dgm:resizeHandles val="exact"/>
        </dgm:presLayoutVars>
      </dgm:prSet>
      <dgm:spPr/>
    </dgm:pt>
    <dgm:pt modelId="{7E9300C3-19FA-44A0-AC47-669707246844}" type="pres">
      <dgm:prSet presAssocID="{A76E5770-0F67-4B3C-9ED1-BC8B2EE04C33}" presName="arrow" presStyleLbl="bgShp" presStyleIdx="0" presStyleCnt="1"/>
      <dgm:spPr/>
    </dgm:pt>
    <dgm:pt modelId="{B7750ECB-C54C-4BD0-B859-37D38632D65E}" type="pres">
      <dgm:prSet presAssocID="{A76E5770-0F67-4B3C-9ED1-BC8B2EE04C33}" presName="arrowDiagram4" presStyleCnt="0"/>
      <dgm:spPr/>
    </dgm:pt>
    <dgm:pt modelId="{5EE73D10-9FDD-4E0C-9FC4-2BF468FCF5DA}" type="pres">
      <dgm:prSet presAssocID="{308A52AE-F059-4493-836F-EA2319CC75F1}" presName="bullet4a" presStyleLbl="node1" presStyleIdx="0" presStyleCnt="4"/>
      <dgm:spPr/>
    </dgm:pt>
    <dgm:pt modelId="{81D8252A-C676-4674-A106-1B2869E95452}" type="pres">
      <dgm:prSet presAssocID="{308A52AE-F059-4493-836F-EA2319CC75F1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E69E0-76F8-4072-B9E9-7779BE6792AB}" type="pres">
      <dgm:prSet presAssocID="{C457DFEB-D219-44D2-99BD-2F71705E4CE2}" presName="bullet4b" presStyleLbl="node1" presStyleIdx="1" presStyleCnt="4"/>
      <dgm:spPr/>
    </dgm:pt>
    <dgm:pt modelId="{A8B621D0-4023-4119-98D3-0FF2F5FADA72}" type="pres">
      <dgm:prSet presAssocID="{C457DFEB-D219-44D2-99BD-2F71705E4CE2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3BE33-4BB5-4BE5-AA83-60790CFA5B75}" type="pres">
      <dgm:prSet presAssocID="{1B9DA7BF-97DB-4B0D-AC84-96BADCC1326F}" presName="bullet4c" presStyleLbl="node1" presStyleIdx="2" presStyleCnt="4"/>
      <dgm:spPr/>
    </dgm:pt>
    <dgm:pt modelId="{34393D9D-8C1F-4779-8204-AF924C8A8EB3}" type="pres">
      <dgm:prSet presAssocID="{1B9DA7BF-97DB-4B0D-AC84-96BADCC1326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03F89-D7C7-4F51-8B01-C5C7D594FD3D}" type="pres">
      <dgm:prSet presAssocID="{584D6644-D492-46CB-99AB-E4D65FB058FE}" presName="bullet4d" presStyleLbl="node1" presStyleIdx="3" presStyleCnt="4"/>
      <dgm:spPr/>
    </dgm:pt>
    <dgm:pt modelId="{AD43E17A-8073-4A6C-BE55-CA6B3C087B8C}" type="pres">
      <dgm:prSet presAssocID="{584D6644-D492-46CB-99AB-E4D65FB058FE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3D6F0E-CC48-4472-936B-AC3E02EE915D}" srcId="{A76E5770-0F67-4B3C-9ED1-BC8B2EE04C33}" destId="{1B9DA7BF-97DB-4B0D-AC84-96BADCC1326F}" srcOrd="2" destOrd="0" parTransId="{C873AD78-99CE-458E-A139-E37CB4303C99}" sibTransId="{49988EE4-4C6B-4329-8051-D2D123F04B79}"/>
    <dgm:cxn modelId="{9CC1F715-5142-4ABE-AFB7-D298F57FE767}" type="presOf" srcId="{1B9DA7BF-97DB-4B0D-AC84-96BADCC1326F}" destId="{34393D9D-8C1F-4779-8204-AF924C8A8EB3}" srcOrd="0" destOrd="0" presId="urn:microsoft.com/office/officeart/2005/8/layout/arrow2"/>
    <dgm:cxn modelId="{DD49430D-CA00-41E1-B194-DAF27804FD48}" type="presOf" srcId="{A76E5770-0F67-4B3C-9ED1-BC8B2EE04C33}" destId="{B46B6020-966C-422E-8AE5-67915B6EC8E2}" srcOrd="0" destOrd="0" presId="urn:microsoft.com/office/officeart/2005/8/layout/arrow2"/>
    <dgm:cxn modelId="{62F95E07-2671-46C6-A7EC-5590527376BE}" type="presOf" srcId="{C457DFEB-D219-44D2-99BD-2F71705E4CE2}" destId="{A8B621D0-4023-4119-98D3-0FF2F5FADA72}" srcOrd="0" destOrd="0" presId="urn:microsoft.com/office/officeart/2005/8/layout/arrow2"/>
    <dgm:cxn modelId="{844D86AF-514E-4120-B372-D63408AEED53}" srcId="{A76E5770-0F67-4B3C-9ED1-BC8B2EE04C33}" destId="{308A52AE-F059-4493-836F-EA2319CC75F1}" srcOrd="0" destOrd="0" parTransId="{67B20FEB-132F-418C-86B8-E9E48CE6A8B1}" sibTransId="{6E564F7C-D6F1-4335-B0AB-489C296D67B0}"/>
    <dgm:cxn modelId="{EE0D11AD-064C-43D4-A2B0-4C423C8490D6}" srcId="{A76E5770-0F67-4B3C-9ED1-BC8B2EE04C33}" destId="{C457DFEB-D219-44D2-99BD-2F71705E4CE2}" srcOrd="1" destOrd="0" parTransId="{8091BA91-28A3-4F91-A7C2-CC38B95AC5BB}" sibTransId="{58810E79-62DA-47A6-80C7-9686820D0A7B}"/>
    <dgm:cxn modelId="{E70E9741-1AA2-4EC1-AA43-80F2CDA358F2}" type="presOf" srcId="{584D6644-D492-46CB-99AB-E4D65FB058FE}" destId="{AD43E17A-8073-4A6C-BE55-CA6B3C087B8C}" srcOrd="0" destOrd="0" presId="urn:microsoft.com/office/officeart/2005/8/layout/arrow2"/>
    <dgm:cxn modelId="{9322F214-EB43-4046-BE58-D77178483929}" type="presOf" srcId="{308A52AE-F059-4493-836F-EA2319CC75F1}" destId="{81D8252A-C676-4674-A106-1B2869E95452}" srcOrd="0" destOrd="0" presId="urn:microsoft.com/office/officeart/2005/8/layout/arrow2"/>
    <dgm:cxn modelId="{8F06D897-098C-448D-A82B-A66C60E2E0A2}" srcId="{A76E5770-0F67-4B3C-9ED1-BC8B2EE04C33}" destId="{584D6644-D492-46CB-99AB-E4D65FB058FE}" srcOrd="3" destOrd="0" parTransId="{8A2CA7D1-F2C9-4ECF-B269-90C2516C7BD5}" sibTransId="{04C9CCAC-28C7-4628-A06D-AA2355A20A79}"/>
    <dgm:cxn modelId="{DAA2D6B2-1A1C-4EF2-9975-AAB9EFFC0E59}" type="presParOf" srcId="{B46B6020-966C-422E-8AE5-67915B6EC8E2}" destId="{7E9300C3-19FA-44A0-AC47-669707246844}" srcOrd="0" destOrd="0" presId="urn:microsoft.com/office/officeart/2005/8/layout/arrow2"/>
    <dgm:cxn modelId="{ADA2FCC5-31EC-4A9A-AEA3-7C65DD0A78F9}" type="presParOf" srcId="{B46B6020-966C-422E-8AE5-67915B6EC8E2}" destId="{B7750ECB-C54C-4BD0-B859-37D38632D65E}" srcOrd="1" destOrd="0" presId="urn:microsoft.com/office/officeart/2005/8/layout/arrow2"/>
    <dgm:cxn modelId="{F9019BD4-2FFF-4539-9591-BD0C1846E596}" type="presParOf" srcId="{B7750ECB-C54C-4BD0-B859-37D38632D65E}" destId="{5EE73D10-9FDD-4E0C-9FC4-2BF468FCF5DA}" srcOrd="0" destOrd="0" presId="urn:microsoft.com/office/officeart/2005/8/layout/arrow2"/>
    <dgm:cxn modelId="{BBD7DD2B-5CDE-4791-9F86-B79925CB7A77}" type="presParOf" srcId="{B7750ECB-C54C-4BD0-B859-37D38632D65E}" destId="{81D8252A-C676-4674-A106-1B2869E95452}" srcOrd="1" destOrd="0" presId="urn:microsoft.com/office/officeart/2005/8/layout/arrow2"/>
    <dgm:cxn modelId="{A4F8C45A-3A12-4F1D-B61D-9F1FEC3BAD9E}" type="presParOf" srcId="{B7750ECB-C54C-4BD0-B859-37D38632D65E}" destId="{D83E69E0-76F8-4072-B9E9-7779BE6792AB}" srcOrd="2" destOrd="0" presId="urn:microsoft.com/office/officeart/2005/8/layout/arrow2"/>
    <dgm:cxn modelId="{90033EE7-C576-4F58-952C-7A57181FCD3D}" type="presParOf" srcId="{B7750ECB-C54C-4BD0-B859-37D38632D65E}" destId="{A8B621D0-4023-4119-98D3-0FF2F5FADA72}" srcOrd="3" destOrd="0" presId="urn:microsoft.com/office/officeart/2005/8/layout/arrow2"/>
    <dgm:cxn modelId="{4338A770-C94B-419D-BF0B-4E097BAF7F6B}" type="presParOf" srcId="{B7750ECB-C54C-4BD0-B859-37D38632D65E}" destId="{FF93BE33-4BB5-4BE5-AA83-60790CFA5B75}" srcOrd="4" destOrd="0" presId="urn:microsoft.com/office/officeart/2005/8/layout/arrow2"/>
    <dgm:cxn modelId="{0E4A812A-8E7C-4485-8F92-CD9F3357A8A2}" type="presParOf" srcId="{B7750ECB-C54C-4BD0-B859-37D38632D65E}" destId="{34393D9D-8C1F-4779-8204-AF924C8A8EB3}" srcOrd="5" destOrd="0" presId="urn:microsoft.com/office/officeart/2005/8/layout/arrow2"/>
    <dgm:cxn modelId="{7F85A288-11E0-414C-A11B-48690A61511B}" type="presParOf" srcId="{B7750ECB-C54C-4BD0-B859-37D38632D65E}" destId="{42903F89-D7C7-4F51-8B01-C5C7D594FD3D}" srcOrd="6" destOrd="0" presId="urn:microsoft.com/office/officeart/2005/8/layout/arrow2"/>
    <dgm:cxn modelId="{4FBBC03A-B9EA-4D5C-94E8-58D368E57400}" type="presParOf" srcId="{B7750ECB-C54C-4BD0-B859-37D38632D65E}" destId="{AD43E17A-8073-4A6C-BE55-CA6B3C087B8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4312E-4D3A-468F-B2F8-6D86BF030F20}">
      <dsp:nvSpPr>
        <dsp:cNvPr id="0" name=""/>
        <dsp:cNvSpPr/>
      </dsp:nvSpPr>
      <dsp:spPr>
        <a:xfrm>
          <a:off x="365514" y="70"/>
          <a:ext cx="2434489" cy="19475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11E32B-B638-4716-8C8C-F121B49F2A5F}">
      <dsp:nvSpPr>
        <dsp:cNvPr id="0" name=""/>
        <dsp:cNvSpPr/>
      </dsp:nvSpPr>
      <dsp:spPr>
        <a:xfrm>
          <a:off x="388760" y="1748205"/>
          <a:ext cx="2503204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Художественная</a:t>
          </a:r>
          <a:endParaRPr lang="ru-RU" sz="2200" b="1" kern="1200" dirty="0">
            <a:latin typeface="Cambria" pitchFamily="18" charset="0"/>
          </a:endParaRPr>
        </a:p>
      </dsp:txBody>
      <dsp:txXfrm>
        <a:off x="388760" y="1748205"/>
        <a:ext cx="2503204" cy="681656"/>
      </dsp:txXfrm>
    </dsp:sp>
    <dsp:sp modelId="{61DC6C64-00CA-4A40-B8F2-739B40AD82C2}">
      <dsp:nvSpPr>
        <dsp:cNvPr id="0" name=""/>
        <dsp:cNvSpPr/>
      </dsp:nvSpPr>
      <dsp:spPr>
        <a:xfrm>
          <a:off x="3163017" y="70"/>
          <a:ext cx="2434489" cy="194759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140546"/>
              <a:satOff val="2164"/>
              <a:lumOff val="2445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221F84-3E87-4DC5-82DA-ADAF7DB1C145}">
      <dsp:nvSpPr>
        <dsp:cNvPr id="0" name=""/>
        <dsp:cNvSpPr/>
      </dsp:nvSpPr>
      <dsp:spPr>
        <a:xfrm>
          <a:off x="3382121" y="1752902"/>
          <a:ext cx="2166695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Техническая</a:t>
          </a:r>
          <a:endParaRPr lang="ru-RU" sz="2200" b="1" kern="1200" dirty="0">
            <a:latin typeface="Cambria" pitchFamily="18" charset="0"/>
          </a:endParaRPr>
        </a:p>
      </dsp:txBody>
      <dsp:txXfrm>
        <a:off x="3382121" y="1752902"/>
        <a:ext cx="2166695" cy="681656"/>
      </dsp:txXfrm>
    </dsp:sp>
    <dsp:sp modelId="{CE48A312-A38F-4A26-B024-722947985C92}">
      <dsp:nvSpPr>
        <dsp:cNvPr id="0" name=""/>
        <dsp:cNvSpPr/>
      </dsp:nvSpPr>
      <dsp:spPr>
        <a:xfrm>
          <a:off x="5840956" y="70"/>
          <a:ext cx="2434489" cy="19475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281092"/>
              <a:satOff val="4328"/>
              <a:lumOff val="489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A37239-9F17-447A-AF9C-613499E68A5A}">
      <dsp:nvSpPr>
        <dsp:cNvPr id="0" name=""/>
        <dsp:cNvSpPr/>
      </dsp:nvSpPr>
      <dsp:spPr>
        <a:xfrm>
          <a:off x="6060060" y="1752902"/>
          <a:ext cx="2166695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Физкультурно-спортивная</a:t>
          </a:r>
          <a:endParaRPr lang="ru-RU" sz="2200" b="1" kern="1200" dirty="0">
            <a:latin typeface="Cambria" pitchFamily="18" charset="0"/>
          </a:endParaRPr>
        </a:p>
      </dsp:txBody>
      <dsp:txXfrm>
        <a:off x="6060060" y="1752902"/>
        <a:ext cx="2166695" cy="681656"/>
      </dsp:txXfrm>
    </dsp:sp>
    <dsp:sp modelId="{45410397-8982-4DF6-85BC-650C36D5F605}">
      <dsp:nvSpPr>
        <dsp:cNvPr id="0" name=""/>
        <dsp:cNvSpPr/>
      </dsp:nvSpPr>
      <dsp:spPr>
        <a:xfrm>
          <a:off x="56292" y="2678008"/>
          <a:ext cx="2434489" cy="19475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421638"/>
              <a:satOff val="6491"/>
              <a:lumOff val="733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83BDAD-4042-430E-9011-1ABF446D6359}">
      <dsp:nvSpPr>
        <dsp:cNvPr id="0" name=""/>
        <dsp:cNvSpPr/>
      </dsp:nvSpPr>
      <dsp:spPr>
        <a:xfrm>
          <a:off x="161308" y="4430840"/>
          <a:ext cx="2394870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Туристско-краеведческая</a:t>
          </a:r>
          <a:endParaRPr lang="ru-RU" sz="2200" b="1" kern="1200" dirty="0">
            <a:latin typeface="Cambria" pitchFamily="18" charset="0"/>
          </a:endParaRPr>
        </a:p>
      </dsp:txBody>
      <dsp:txXfrm>
        <a:off x="161308" y="4430840"/>
        <a:ext cx="2394870" cy="681656"/>
      </dsp:txXfrm>
    </dsp:sp>
    <dsp:sp modelId="{8BB530DF-53FA-4A7D-8878-C64DB3B5A2B9}">
      <dsp:nvSpPr>
        <dsp:cNvPr id="0" name=""/>
        <dsp:cNvSpPr/>
      </dsp:nvSpPr>
      <dsp:spPr>
        <a:xfrm>
          <a:off x="3015487" y="2678008"/>
          <a:ext cx="2434489" cy="19475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/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562184"/>
              <a:satOff val="8655"/>
              <a:lumOff val="978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161A23-08E1-4553-9D8B-CF0D9DBF9A8B}">
      <dsp:nvSpPr>
        <dsp:cNvPr id="0" name=""/>
        <dsp:cNvSpPr/>
      </dsp:nvSpPr>
      <dsp:spPr>
        <a:xfrm>
          <a:off x="2799627" y="4430840"/>
          <a:ext cx="3036623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Естественнонаучная</a:t>
          </a:r>
          <a:endParaRPr lang="ru-RU" sz="2200" b="1" kern="1200" dirty="0">
            <a:latin typeface="Cambria" pitchFamily="18" charset="0"/>
          </a:endParaRPr>
        </a:p>
      </dsp:txBody>
      <dsp:txXfrm>
        <a:off x="2799627" y="4430840"/>
        <a:ext cx="3036623" cy="681656"/>
      </dsp:txXfrm>
    </dsp:sp>
    <dsp:sp modelId="{B6E507A4-6BD4-49A9-8695-A51FA88199CF}">
      <dsp:nvSpPr>
        <dsp:cNvPr id="0" name=""/>
        <dsp:cNvSpPr/>
      </dsp:nvSpPr>
      <dsp:spPr>
        <a:xfrm>
          <a:off x="6079700" y="2678008"/>
          <a:ext cx="2434489" cy="194759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/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702729"/>
              <a:satOff val="10819"/>
              <a:lumOff val="1222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107B17-2320-4D27-9680-38863101AC11}">
      <dsp:nvSpPr>
        <dsp:cNvPr id="0" name=""/>
        <dsp:cNvSpPr/>
      </dsp:nvSpPr>
      <dsp:spPr>
        <a:xfrm>
          <a:off x="6179636" y="4430840"/>
          <a:ext cx="2405031" cy="68165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mbria" pitchFamily="18" charset="0"/>
            </a:rPr>
            <a:t>Социально-педагогическая</a:t>
          </a:r>
          <a:endParaRPr lang="ru-RU" sz="2200" b="1" kern="1200" dirty="0">
            <a:latin typeface="Cambria" pitchFamily="18" charset="0"/>
          </a:endParaRPr>
        </a:p>
      </dsp:txBody>
      <dsp:txXfrm>
        <a:off x="6179636" y="4430840"/>
        <a:ext cx="2405031" cy="6816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039A89-2163-472E-88D6-5EDD2F0C5253}">
      <dsp:nvSpPr>
        <dsp:cNvPr id="0" name=""/>
        <dsp:cNvSpPr/>
      </dsp:nvSpPr>
      <dsp:spPr>
        <a:xfrm>
          <a:off x="4015" y="1205"/>
          <a:ext cx="8221569" cy="701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Направленность – профиль содержания образования</a:t>
          </a:r>
          <a:endParaRPr lang="ru-RU" sz="1800" kern="1200" dirty="0"/>
        </a:p>
      </dsp:txBody>
      <dsp:txXfrm>
        <a:off x="4015" y="1205"/>
        <a:ext cx="8221569" cy="701924"/>
      </dsp:txXfrm>
    </dsp:sp>
    <dsp:sp modelId="{F10E5D58-ABEE-4D78-BDC3-98E873A71E42}">
      <dsp:nvSpPr>
        <dsp:cNvPr id="0" name=""/>
        <dsp:cNvSpPr/>
      </dsp:nvSpPr>
      <dsp:spPr>
        <a:xfrm>
          <a:off x="4015" y="738225"/>
          <a:ext cx="8221569" cy="701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Содержание дополнительного образования определяется  дополнительной общеобразовательной </a:t>
          </a:r>
          <a:r>
            <a:rPr lang="ru-RU" sz="1800" kern="1200" dirty="0" err="1" smtClean="0"/>
            <a:t>общеразвивающей</a:t>
          </a:r>
          <a:r>
            <a:rPr lang="ru-RU" sz="1800" kern="1200" dirty="0" smtClean="0"/>
            <a:t> программой по направленности</a:t>
          </a:r>
          <a:endParaRPr lang="ru-RU" sz="1800" kern="1200" dirty="0"/>
        </a:p>
      </dsp:txBody>
      <dsp:txXfrm>
        <a:off x="4015" y="738225"/>
        <a:ext cx="8221569" cy="701924"/>
      </dsp:txXfrm>
    </dsp:sp>
    <dsp:sp modelId="{BAA825D2-C4D5-4B4E-825F-B55D381CB3ED}">
      <dsp:nvSpPr>
        <dsp:cNvPr id="0" name=""/>
        <dsp:cNvSpPr/>
      </dsp:nvSpPr>
      <dsp:spPr>
        <a:xfrm>
          <a:off x="4015" y="1475246"/>
          <a:ext cx="8221569" cy="701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Ориентация образовательной программы на конкретные области знаний и виды деятельности</a:t>
          </a:r>
          <a:endParaRPr lang="ru-RU" sz="1800" kern="1200" dirty="0"/>
        </a:p>
      </dsp:txBody>
      <dsp:txXfrm>
        <a:off x="4015" y="1475246"/>
        <a:ext cx="8221569" cy="701924"/>
      </dsp:txXfrm>
    </dsp:sp>
    <dsp:sp modelId="{1B1958CF-E41A-48CA-9218-D12826C55C64}">
      <dsp:nvSpPr>
        <dsp:cNvPr id="0" name=""/>
        <dsp:cNvSpPr/>
      </dsp:nvSpPr>
      <dsp:spPr>
        <a:xfrm>
          <a:off x="4015" y="2212266"/>
          <a:ext cx="8221569" cy="701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Определяющее </a:t>
          </a:r>
          <a:r>
            <a:rPr lang="ru-RU" sz="1800" kern="1200" dirty="0" smtClean="0"/>
            <a:t>предметно-тематическое содержание</a:t>
          </a:r>
          <a:endParaRPr lang="ru-RU" sz="1800" kern="1200" dirty="0"/>
        </a:p>
      </dsp:txBody>
      <dsp:txXfrm>
        <a:off x="4015" y="2212266"/>
        <a:ext cx="8221569" cy="701924"/>
      </dsp:txXfrm>
    </dsp:sp>
    <dsp:sp modelId="{5735FAED-12EE-417F-9F48-1B8743F1226B}">
      <dsp:nvSpPr>
        <dsp:cNvPr id="0" name=""/>
        <dsp:cNvSpPr/>
      </dsp:nvSpPr>
      <dsp:spPr>
        <a:xfrm>
          <a:off x="4015" y="2949286"/>
          <a:ext cx="8221569" cy="701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Преобладающие виды учебной  деятельности обучающегося </a:t>
          </a:r>
          <a:r>
            <a:rPr lang="ru-RU" sz="1800" kern="1200" dirty="0" smtClean="0"/>
            <a:t>(или </a:t>
          </a:r>
          <a:r>
            <a:rPr lang="ru-RU" sz="1800" kern="1200" dirty="0" smtClean="0"/>
            <a:t>ведущей деятельности в соответствии с возрастной периодизацией)</a:t>
          </a:r>
          <a:endParaRPr lang="ru-RU" sz="1800" kern="1200" dirty="0"/>
        </a:p>
      </dsp:txBody>
      <dsp:txXfrm>
        <a:off x="4015" y="2949286"/>
        <a:ext cx="8221569" cy="701924"/>
      </dsp:txXfrm>
    </dsp:sp>
    <dsp:sp modelId="{3758B0BB-3656-49C7-B705-463360A4E75A}">
      <dsp:nvSpPr>
        <dsp:cNvPr id="0" name=""/>
        <dsp:cNvSpPr/>
      </dsp:nvSpPr>
      <dsp:spPr>
        <a:xfrm>
          <a:off x="4015" y="3686307"/>
          <a:ext cx="8221569" cy="701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Приоритетные требования к результатам освоения образовательной программы и способы оценивания процесса реализации программы</a:t>
          </a:r>
          <a:endParaRPr lang="ru-RU" sz="1800" kern="1200" dirty="0"/>
        </a:p>
      </dsp:txBody>
      <dsp:txXfrm>
        <a:off x="4015" y="3686307"/>
        <a:ext cx="8221569" cy="7019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3FAF3A-6DEC-44B1-9842-2320B2AD3A42}">
      <dsp:nvSpPr>
        <dsp:cNvPr id="0" name=""/>
        <dsp:cNvSpPr/>
      </dsp:nvSpPr>
      <dsp:spPr>
        <a:xfrm>
          <a:off x="0" y="0"/>
          <a:ext cx="4389437" cy="4389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47146-DB14-4FCF-BD93-82185745A590}">
      <dsp:nvSpPr>
        <dsp:cNvPr id="0" name=""/>
        <dsp:cNvSpPr/>
      </dsp:nvSpPr>
      <dsp:spPr>
        <a:xfrm>
          <a:off x="2194718" y="0"/>
          <a:ext cx="6034881" cy="438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Требуют уточнения понятие «направленность» и нормативная рамка</a:t>
          </a:r>
          <a:endParaRPr lang="ru-RU" sz="2000" kern="1200" dirty="0"/>
        </a:p>
      </dsp:txBody>
      <dsp:txXfrm>
        <a:off x="2194718" y="0"/>
        <a:ext cx="6034881" cy="1316833"/>
      </dsp:txXfrm>
    </dsp:sp>
    <dsp:sp modelId="{BA2E6F17-BB73-4BC6-9419-C9AB5AAD1F6F}">
      <dsp:nvSpPr>
        <dsp:cNvPr id="0" name=""/>
        <dsp:cNvSpPr/>
      </dsp:nvSpPr>
      <dsp:spPr>
        <a:xfrm>
          <a:off x="768152" y="1316833"/>
          <a:ext cx="2853131" cy="28531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31E98-CC53-4848-940C-C2F17B458BC4}">
      <dsp:nvSpPr>
        <dsp:cNvPr id="0" name=""/>
        <dsp:cNvSpPr/>
      </dsp:nvSpPr>
      <dsp:spPr>
        <a:xfrm>
          <a:off x="2194718" y="1316833"/>
          <a:ext cx="6034881" cy="2853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Требуют уточнения разновидности и границы дифференциации направленностей</a:t>
          </a:r>
          <a:endParaRPr lang="ru-RU" sz="2000" kern="1200" dirty="0"/>
        </a:p>
      </dsp:txBody>
      <dsp:txXfrm>
        <a:off x="2194718" y="1316833"/>
        <a:ext cx="6034881" cy="1316829"/>
      </dsp:txXfrm>
    </dsp:sp>
    <dsp:sp modelId="{30918A2F-C7CE-49CB-A77C-184749668818}">
      <dsp:nvSpPr>
        <dsp:cNvPr id="0" name=""/>
        <dsp:cNvSpPr/>
      </dsp:nvSpPr>
      <dsp:spPr>
        <a:xfrm>
          <a:off x="1536303" y="2633663"/>
          <a:ext cx="1316829" cy="13168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97BB4-CAEC-4138-85FA-F102773D2FF1}">
      <dsp:nvSpPr>
        <dsp:cNvPr id="0" name=""/>
        <dsp:cNvSpPr/>
      </dsp:nvSpPr>
      <dsp:spPr>
        <a:xfrm>
          <a:off x="2194718" y="2633663"/>
          <a:ext cx="6034881" cy="13168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Требуют уточнения принципы отнесения тех или иных дополнительных </a:t>
          </a:r>
          <a:r>
            <a:rPr lang="ru-RU" sz="2000" kern="1200" dirty="0" err="1" smtClean="0"/>
            <a:t>общеразвивающих</a:t>
          </a:r>
          <a:r>
            <a:rPr lang="ru-RU" sz="2000" kern="1200" dirty="0" smtClean="0"/>
            <a:t> программ к действующим наименованиям направленностей</a:t>
          </a:r>
          <a:endParaRPr lang="ru-RU" sz="2000" kern="1200" dirty="0"/>
        </a:p>
      </dsp:txBody>
      <dsp:txXfrm>
        <a:off x="2194718" y="2633663"/>
        <a:ext cx="6034881" cy="13168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1B8E21-44B3-4247-BAE7-5B80EB91202D}">
      <dsp:nvSpPr>
        <dsp:cNvPr id="0" name=""/>
        <dsp:cNvSpPr/>
      </dsp:nvSpPr>
      <dsp:spPr>
        <a:xfrm>
          <a:off x="4015" y="2143"/>
          <a:ext cx="8208927" cy="1414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Составная часть профессиональной деятельности педагогического работника, реализующего образовательную программу любого вида и уровня образования</a:t>
          </a:r>
          <a:endParaRPr lang="ru-RU" sz="2200" kern="1200" dirty="0"/>
        </a:p>
      </dsp:txBody>
      <dsp:txXfrm>
        <a:off x="4015" y="2143"/>
        <a:ext cx="8208927" cy="1414564"/>
      </dsp:txXfrm>
    </dsp:sp>
    <dsp:sp modelId="{2498710D-52D8-46A3-92A0-13E107468959}">
      <dsp:nvSpPr>
        <dsp:cNvPr id="0" name=""/>
        <dsp:cNvSpPr/>
      </dsp:nvSpPr>
      <dsp:spPr>
        <a:xfrm>
          <a:off x="4015" y="1487436"/>
          <a:ext cx="8221569" cy="1414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Осуществляется в любой общеобразовательной программе, включая ДОП</a:t>
          </a:r>
          <a:endParaRPr lang="ru-RU" sz="2200" kern="1200" dirty="0"/>
        </a:p>
      </dsp:txBody>
      <dsp:txXfrm>
        <a:off x="4015" y="1487436"/>
        <a:ext cx="8221569" cy="1414564"/>
      </dsp:txXfrm>
    </dsp:sp>
    <dsp:sp modelId="{37335DC4-9811-4F3F-9CBE-262A619852A3}">
      <dsp:nvSpPr>
        <dsp:cNvPr id="0" name=""/>
        <dsp:cNvSpPr/>
      </dsp:nvSpPr>
      <dsp:spPr>
        <a:xfrm>
          <a:off x="4015" y="2972729"/>
          <a:ext cx="8221569" cy="1414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 </a:t>
          </a:r>
          <a:r>
            <a:rPr lang="ru-RU" sz="2200" kern="1200" dirty="0" smtClean="0"/>
            <a:t>определяет особую </a:t>
          </a:r>
          <a:r>
            <a:rPr lang="ru-RU" sz="2200" kern="1200" dirty="0" smtClean="0"/>
            <a:t>деятельность взрослого по реализации программы в особых </a:t>
          </a:r>
          <a:r>
            <a:rPr lang="ru-RU" sz="2200" kern="1200" dirty="0" smtClean="0"/>
            <a:t>условиях</a:t>
          </a:r>
          <a:endParaRPr lang="ru-RU" sz="2200" kern="1200" dirty="0"/>
        </a:p>
      </dsp:txBody>
      <dsp:txXfrm>
        <a:off x="4015" y="2972729"/>
        <a:ext cx="8221569" cy="14145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865B5-90B4-4648-94AB-F80E780722A9}">
      <dsp:nvSpPr>
        <dsp:cNvPr id="0" name=""/>
        <dsp:cNvSpPr/>
      </dsp:nvSpPr>
      <dsp:spPr>
        <a:xfrm rot="16200000">
          <a:off x="811" y="54706"/>
          <a:ext cx="4010322" cy="401032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Социально-педагогическая</a:t>
          </a:r>
          <a:endParaRPr lang="ru-RU" sz="3100" kern="1200" dirty="0"/>
        </a:p>
      </dsp:txBody>
      <dsp:txXfrm rot="16200000">
        <a:off x="811" y="54706"/>
        <a:ext cx="4010322" cy="4010322"/>
      </dsp:txXfrm>
    </dsp:sp>
    <dsp:sp modelId="{A934A60C-9F6C-47B0-800D-5882D7AD5EA8}">
      <dsp:nvSpPr>
        <dsp:cNvPr id="0" name=""/>
        <dsp:cNvSpPr/>
      </dsp:nvSpPr>
      <dsp:spPr>
        <a:xfrm rot="5400000">
          <a:off x="4218465" y="54706"/>
          <a:ext cx="4010322" cy="401032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Социально-гуманитарная</a:t>
          </a:r>
          <a:endParaRPr lang="ru-RU" sz="3100" kern="1200" dirty="0"/>
        </a:p>
      </dsp:txBody>
      <dsp:txXfrm rot="5400000">
        <a:off x="4218465" y="54706"/>
        <a:ext cx="4010322" cy="401032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E391F4-BE4D-4C3B-88D3-783D64253B9F}">
      <dsp:nvSpPr>
        <dsp:cNvPr id="0" name=""/>
        <dsp:cNvSpPr/>
      </dsp:nvSpPr>
      <dsp:spPr>
        <a:xfrm>
          <a:off x="2341086" y="1430352"/>
          <a:ext cx="3627336" cy="3627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Социально-гуманитарная направленность</a:t>
          </a:r>
          <a:endParaRPr lang="ru-RU" sz="2600" kern="1200" dirty="0"/>
        </a:p>
      </dsp:txBody>
      <dsp:txXfrm>
        <a:off x="2341086" y="1430352"/>
        <a:ext cx="3627336" cy="3627336"/>
      </dsp:txXfrm>
    </dsp:sp>
    <dsp:sp modelId="{8A7373F7-B2D6-48A6-94CD-4C825C36321D}">
      <dsp:nvSpPr>
        <dsp:cNvPr id="0" name=""/>
        <dsp:cNvSpPr/>
      </dsp:nvSpPr>
      <dsp:spPr>
        <a:xfrm>
          <a:off x="2520277" y="-22535"/>
          <a:ext cx="3268955" cy="18136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Социальное творчество</a:t>
          </a:r>
          <a:endParaRPr lang="ru-RU" sz="1600" kern="1200" dirty="0"/>
        </a:p>
      </dsp:txBody>
      <dsp:txXfrm>
        <a:off x="2520277" y="-22535"/>
        <a:ext cx="3268955" cy="1813668"/>
      </dsp:txXfrm>
    </dsp:sp>
    <dsp:sp modelId="{F17EC90C-4F2C-41E6-975A-B685871287D2}">
      <dsp:nvSpPr>
        <dsp:cNvPr id="0" name=""/>
        <dsp:cNvSpPr/>
      </dsp:nvSpPr>
      <dsp:spPr>
        <a:xfrm>
          <a:off x="5059471" y="980730"/>
          <a:ext cx="3170128" cy="20600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Социальный интеллект</a:t>
          </a:r>
          <a:endParaRPr lang="ru-RU" sz="1600" kern="1200" dirty="0"/>
        </a:p>
      </dsp:txBody>
      <dsp:txXfrm>
        <a:off x="5059471" y="980730"/>
        <a:ext cx="3170128" cy="2060055"/>
      </dsp:txXfrm>
    </dsp:sp>
    <dsp:sp modelId="{BBC89A5D-BDBA-4C32-8871-259B1940943B}">
      <dsp:nvSpPr>
        <dsp:cNvPr id="0" name=""/>
        <dsp:cNvSpPr/>
      </dsp:nvSpPr>
      <dsp:spPr>
        <a:xfrm>
          <a:off x="4490886" y="3933049"/>
          <a:ext cx="3738713" cy="22457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одаренность</a:t>
          </a:r>
          <a:endParaRPr lang="ru-RU" sz="1600" kern="1200" dirty="0"/>
        </a:p>
      </dsp:txBody>
      <dsp:txXfrm>
        <a:off x="4490886" y="3933049"/>
        <a:ext cx="3738713" cy="2245738"/>
      </dsp:txXfrm>
    </dsp:sp>
    <dsp:sp modelId="{20712F9C-1480-48DF-85D5-807602D15CC9}">
      <dsp:nvSpPr>
        <dsp:cNvPr id="0" name=""/>
        <dsp:cNvSpPr/>
      </dsp:nvSpPr>
      <dsp:spPr>
        <a:xfrm>
          <a:off x="0" y="3789041"/>
          <a:ext cx="3952182" cy="2351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Полифункциональное содержание образования (социальные связи человека в глобальном мире)</a:t>
          </a:r>
          <a:endParaRPr lang="ru-RU" sz="1600" kern="1200" dirty="0"/>
        </a:p>
      </dsp:txBody>
      <dsp:txXfrm>
        <a:off x="0" y="3789041"/>
        <a:ext cx="3952182" cy="2351457"/>
      </dsp:txXfrm>
    </dsp:sp>
    <dsp:sp modelId="{4ABD5F59-00D9-44D1-93CF-38B703F6C613}">
      <dsp:nvSpPr>
        <dsp:cNvPr id="0" name=""/>
        <dsp:cNvSpPr/>
      </dsp:nvSpPr>
      <dsp:spPr>
        <a:xfrm>
          <a:off x="0" y="1354754"/>
          <a:ext cx="3329949" cy="20022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деятельность ребенка  Самопознание, Самодеятельность, Самоопределение, Самоуправление</a:t>
          </a:r>
          <a:endParaRPr lang="ru-RU" sz="1600" kern="1200" dirty="0"/>
        </a:p>
      </dsp:txBody>
      <dsp:txXfrm>
        <a:off x="0" y="1354754"/>
        <a:ext cx="3329949" cy="200223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C6B62F-A555-4CC9-A52F-2D0A385BEC6F}">
      <dsp:nvSpPr>
        <dsp:cNvPr id="0" name=""/>
        <dsp:cNvSpPr/>
      </dsp:nvSpPr>
      <dsp:spPr>
        <a:xfrm>
          <a:off x="0" y="0"/>
          <a:ext cx="7047574" cy="1257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Предметная область – совокупность социальных отношений, совокупность деятельностей взаимодействия человека в обществе</a:t>
          </a:r>
          <a:endParaRPr lang="ru-RU" sz="1800" kern="1200" dirty="0"/>
        </a:p>
      </dsp:txBody>
      <dsp:txXfrm>
        <a:off x="0" y="0"/>
        <a:ext cx="5764271" cy="1257523"/>
      </dsp:txXfrm>
    </dsp:sp>
    <dsp:sp modelId="{9DA97DBF-5844-4844-B2EE-F0BC9A271746}">
      <dsp:nvSpPr>
        <dsp:cNvPr id="0" name=""/>
        <dsp:cNvSpPr/>
      </dsp:nvSpPr>
      <dsp:spPr>
        <a:xfrm>
          <a:off x="621844" y="1467110"/>
          <a:ext cx="7047574" cy="1257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обеспечивает освоение обучающимися </a:t>
          </a:r>
          <a:r>
            <a:rPr lang="ru-RU" sz="1800" kern="1200" dirty="0" err="1" smtClean="0"/>
            <a:t>социокультурного</a:t>
          </a:r>
          <a:r>
            <a:rPr lang="ru-RU" sz="1800" kern="1200" dirty="0" smtClean="0"/>
            <a:t> </a:t>
          </a:r>
          <a:r>
            <a:rPr lang="ru-RU" sz="1800" kern="1200" dirty="0" smtClean="0"/>
            <a:t>опыта, его </a:t>
          </a:r>
          <a:r>
            <a:rPr lang="ru-RU" sz="1800" kern="1200" dirty="0" smtClean="0"/>
            <a:t>самореализацию </a:t>
          </a:r>
          <a:r>
            <a:rPr lang="ru-RU" sz="1800" kern="1200" dirty="0" smtClean="0"/>
            <a:t>в </a:t>
          </a:r>
          <a:r>
            <a:rPr lang="ru-RU" sz="1800" kern="1200" dirty="0" smtClean="0"/>
            <a:t>области социального взаимодействия</a:t>
          </a:r>
          <a:endParaRPr lang="ru-RU" sz="1800" kern="1200" dirty="0"/>
        </a:p>
      </dsp:txBody>
      <dsp:txXfrm>
        <a:off x="621844" y="1467110"/>
        <a:ext cx="5608339" cy="1257523"/>
      </dsp:txXfrm>
    </dsp:sp>
    <dsp:sp modelId="{CDCB68EF-7990-462D-A9EC-EAC1A2A32A82}">
      <dsp:nvSpPr>
        <dsp:cNvPr id="0" name=""/>
        <dsp:cNvSpPr/>
      </dsp:nvSpPr>
      <dsp:spPr>
        <a:xfrm>
          <a:off x="1243689" y="2934220"/>
          <a:ext cx="7047574" cy="1257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Ключевое место в занятиях – межличностное социальное взаимодействие, подготовка к участию в общественной жизни, развитие </a:t>
          </a:r>
          <a:r>
            <a:rPr lang="ru-RU" sz="1800" kern="1200" dirty="0" err="1" smtClean="0"/>
            <a:t>субъектности</a:t>
          </a:r>
          <a:r>
            <a:rPr lang="ru-RU" sz="1800" kern="1200" dirty="0" smtClean="0"/>
            <a:t> в общественных отношениях.</a:t>
          </a:r>
          <a:endParaRPr lang="ru-RU" sz="1800" kern="1200" dirty="0"/>
        </a:p>
      </dsp:txBody>
      <dsp:txXfrm>
        <a:off x="1243689" y="2934220"/>
        <a:ext cx="5608339" cy="1257523"/>
      </dsp:txXfrm>
    </dsp:sp>
    <dsp:sp modelId="{4B99E27B-42E2-4D7B-BE7B-22D0B516F716}">
      <dsp:nvSpPr>
        <dsp:cNvPr id="0" name=""/>
        <dsp:cNvSpPr/>
      </dsp:nvSpPr>
      <dsp:spPr>
        <a:xfrm>
          <a:off x="6230184" y="953621"/>
          <a:ext cx="817390" cy="817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30184" y="953621"/>
        <a:ext cx="817390" cy="817390"/>
      </dsp:txXfrm>
    </dsp:sp>
    <dsp:sp modelId="{FEC0D367-B70C-4A81-B382-C52BB2F97DD6}">
      <dsp:nvSpPr>
        <dsp:cNvPr id="0" name=""/>
        <dsp:cNvSpPr/>
      </dsp:nvSpPr>
      <dsp:spPr>
        <a:xfrm>
          <a:off x="6852029" y="2412348"/>
          <a:ext cx="817390" cy="817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52029" y="2412348"/>
        <a:ext cx="817390" cy="81739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300C3-19FA-44A0-AC47-669707246844}">
      <dsp:nvSpPr>
        <dsp:cNvPr id="0" name=""/>
        <dsp:cNvSpPr/>
      </dsp:nvSpPr>
      <dsp:spPr>
        <a:xfrm>
          <a:off x="0" y="200557"/>
          <a:ext cx="8229600" cy="51435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73D10-9FDD-4E0C-9FC4-2BF468FCF5DA}">
      <dsp:nvSpPr>
        <dsp:cNvPr id="0" name=""/>
        <dsp:cNvSpPr/>
      </dsp:nvSpPr>
      <dsp:spPr>
        <a:xfrm>
          <a:off x="810615" y="4025264"/>
          <a:ext cx="189280" cy="189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8252A-C676-4674-A106-1B2869E95452}">
      <dsp:nvSpPr>
        <dsp:cNvPr id="0" name=""/>
        <dsp:cNvSpPr/>
      </dsp:nvSpPr>
      <dsp:spPr>
        <a:xfrm>
          <a:off x="905256" y="4119904"/>
          <a:ext cx="1407261" cy="122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Изучение общества, общения</a:t>
          </a:r>
          <a:endParaRPr lang="ru-RU" sz="1600" kern="1200" dirty="0"/>
        </a:p>
      </dsp:txBody>
      <dsp:txXfrm>
        <a:off x="905256" y="4119904"/>
        <a:ext cx="1407261" cy="1224153"/>
      </dsp:txXfrm>
    </dsp:sp>
    <dsp:sp modelId="{D83E69E0-76F8-4072-B9E9-7779BE6792AB}">
      <dsp:nvSpPr>
        <dsp:cNvPr id="0" name=""/>
        <dsp:cNvSpPr/>
      </dsp:nvSpPr>
      <dsp:spPr>
        <a:xfrm>
          <a:off x="2147925" y="2828885"/>
          <a:ext cx="329184" cy="329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621D0-4023-4119-98D3-0FF2F5FADA72}">
      <dsp:nvSpPr>
        <dsp:cNvPr id="0" name=""/>
        <dsp:cNvSpPr/>
      </dsp:nvSpPr>
      <dsp:spPr>
        <a:xfrm>
          <a:off x="2312517" y="2993477"/>
          <a:ext cx="1728216" cy="2350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2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взаимодействия</a:t>
          </a:r>
          <a:endParaRPr lang="ru-RU" sz="1600" kern="1200" dirty="0"/>
        </a:p>
      </dsp:txBody>
      <dsp:txXfrm>
        <a:off x="2312517" y="2993477"/>
        <a:ext cx="1728216" cy="2350579"/>
      </dsp:txXfrm>
    </dsp:sp>
    <dsp:sp modelId="{FF93BE33-4BB5-4BE5-AA83-60790CFA5B75}">
      <dsp:nvSpPr>
        <dsp:cNvPr id="0" name=""/>
        <dsp:cNvSpPr/>
      </dsp:nvSpPr>
      <dsp:spPr>
        <a:xfrm>
          <a:off x="3855567" y="1947290"/>
          <a:ext cx="436168" cy="43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93D9D-8C1F-4779-8204-AF924C8A8EB3}">
      <dsp:nvSpPr>
        <dsp:cNvPr id="0" name=""/>
        <dsp:cNvSpPr/>
      </dsp:nvSpPr>
      <dsp:spPr>
        <a:xfrm>
          <a:off x="4073652" y="2165374"/>
          <a:ext cx="1728216" cy="3178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11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Содействие человеку в обществе</a:t>
          </a:r>
          <a:endParaRPr lang="ru-RU" sz="1600" kern="1200" dirty="0"/>
        </a:p>
      </dsp:txBody>
      <dsp:txXfrm>
        <a:off x="4073652" y="2165374"/>
        <a:ext cx="1728216" cy="3178683"/>
      </dsp:txXfrm>
    </dsp:sp>
    <dsp:sp modelId="{42903F89-D7C7-4F51-8B01-C5C7D594FD3D}">
      <dsp:nvSpPr>
        <dsp:cNvPr id="0" name=""/>
        <dsp:cNvSpPr/>
      </dsp:nvSpPr>
      <dsp:spPr>
        <a:xfrm>
          <a:off x="5715457" y="1364017"/>
          <a:ext cx="584301" cy="58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3E17A-8073-4A6C-BE55-CA6B3C087B8C}">
      <dsp:nvSpPr>
        <dsp:cNvPr id="0" name=""/>
        <dsp:cNvSpPr/>
      </dsp:nvSpPr>
      <dsp:spPr>
        <a:xfrm>
          <a:off x="6007608" y="1656168"/>
          <a:ext cx="1728216" cy="368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60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Содействие в социальных изменениях</a:t>
          </a:r>
          <a:endParaRPr lang="ru-RU" sz="1600" kern="1200" dirty="0"/>
        </a:p>
      </dsp:txBody>
      <dsp:txXfrm>
        <a:off x="6007608" y="1656168"/>
        <a:ext cx="1728216" cy="368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41528-B1C7-43F3-A0AB-E20D1C314D0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50B6B-6B39-4C3E-B30B-1472F15E5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50B6B-6B39-4C3E-B30B-1472F15E508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FB9E-EBCB-4877-8CF9-43185C36014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CE83-91AD-45F8-974F-DF696E3A1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FB9E-EBCB-4877-8CF9-43185C36014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CE83-91AD-45F8-974F-DF696E3A1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FB9E-EBCB-4877-8CF9-43185C36014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CE83-91AD-45F8-974F-DF696E3A1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FB9E-EBCB-4877-8CF9-43185C36014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CE83-91AD-45F8-974F-DF696E3A1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FB9E-EBCB-4877-8CF9-43185C36014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CE83-91AD-45F8-974F-DF696E3A1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FB9E-EBCB-4877-8CF9-43185C36014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CE83-91AD-45F8-974F-DF696E3A1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FB9E-EBCB-4877-8CF9-43185C36014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CE83-91AD-45F8-974F-DF696E3A1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FB9E-EBCB-4877-8CF9-43185C36014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CE83-91AD-45F8-974F-DF696E3A1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FB9E-EBCB-4877-8CF9-43185C36014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CE83-91AD-45F8-974F-DF696E3A1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FB9E-EBCB-4877-8CF9-43185C36014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CE83-91AD-45F8-974F-DF696E3A1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FB9E-EBCB-4877-8CF9-43185C36014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54CE83-91AD-45F8-974F-DF696E3A1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A8FB9E-EBCB-4877-8CF9-43185C36014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54CE83-91AD-45F8-974F-DF696E3A10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.metodlaboratoria-vcht.ru/load/arkhiv_vebinarov_metodicheskoj_laboratorii/metodicheskaja_sreda_koncepcija_razvitija_dopolnitelnogo_obrazovanija_detej_do_2030_goda_otkrytaja_diskussija/6-1-0-774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5293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Обновление содержания дополнительных общеобразовательных программ социально-педагогической направленности и особенности их реализации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0"/>
          <a:ext cx="8229600" cy="6306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ФЗ от 29 декабря 2012 г.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N 273-ФЗ  «Об образовании в Российской Федерации»</a:t>
            </a:r>
            <a:endParaRPr lang="ru-RU" sz="320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Образовательные программы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направлены на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разностороннее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детей дошкольного возраста с учетом их возрастных и индивидуальных особенностей, в том числе достижение детьми дошкольного возраста уровня развития, необходимого и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достаточного для успешного освоения ими образовательных программ начального общего образования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на основе индивидуального подхода к детям дошкольного возраста и специфичных для детей дошкольного возраста видов деятельности. Освоение образовательных программ дошкольного образования не сопровождается проведением промежуточных аттестаций и итоговой аттестации обучающихся.</a:t>
            </a:r>
          </a:p>
          <a:p>
            <a:pPr>
              <a:buFont typeface="Arial" charset="0"/>
              <a:buNone/>
            </a:pP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 взрослых направлено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формирование и развитие творческих способностей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детей и взрослых,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удовлетворение их индивидуальных потребностей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в интеллектуальном, нравственном и физическом совершенствовании, формирование культуры здорового и безопасного образа жизни, укрепление здоровья, а также на организацию их свободного времени. Дополнительное образование детей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обеспечивает их адаптацию к жизни в обществе, профессиональную ориентацию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а также выявление и поддержку детей, </a:t>
            </a:r>
            <a:r>
              <a:rPr lang="ru-RU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проявивших выдающиеся способности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Дополнительные общеобразовательные программы для детей должны учитывать возрастные и индивидуальные особенности детей.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EA858-5C01-4625-A5E0-EE28662C966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ФЗ от 29 декабря 2012 г.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N 273-ФЗ  «Об образовании в Российской Федерации»</a:t>
            </a:r>
            <a:endParaRPr lang="ru-RU" sz="320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3975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/>
              <a:t>Статья 86. Обучение по дополнительным </a:t>
            </a:r>
            <a:r>
              <a:rPr lang="ru-RU" sz="1600" b="1" dirty="0" err="1" smtClean="0"/>
              <a:t>общеразвивающим</a:t>
            </a:r>
            <a:r>
              <a:rPr lang="ru-RU" sz="1600" b="1" dirty="0" smtClean="0"/>
              <a:t> образовательным программам, имеющим целью подготовку несовершеннолетних обучающихся к военной или иной государственной службе, в общеобразовательных организациях, профессиональных образовательных организациях</a:t>
            </a:r>
          </a:p>
          <a:p>
            <a:pPr>
              <a:buNone/>
            </a:pPr>
            <a:r>
              <a:rPr lang="ru-RU" sz="1600" b="1" dirty="0" smtClean="0"/>
              <a:t> </a:t>
            </a:r>
          </a:p>
          <a:p>
            <a:r>
              <a:rPr lang="ru-RU" sz="1600" dirty="0" smtClean="0"/>
              <a:t>1. Образовательные программы основного общего и среднего общего образования могут быть интегрированы с </a:t>
            </a:r>
            <a:r>
              <a:rPr lang="ru-RU" sz="1600" dirty="0" smtClean="0">
                <a:solidFill>
                  <a:srgbClr val="FF0000"/>
                </a:solidFill>
              </a:rPr>
              <a:t>дополнительными </a:t>
            </a:r>
            <a:r>
              <a:rPr lang="ru-RU" sz="1600" dirty="0" err="1" smtClean="0">
                <a:solidFill>
                  <a:srgbClr val="FF0000"/>
                </a:solidFill>
              </a:rPr>
              <a:t>общеразвивающими</a:t>
            </a:r>
            <a:r>
              <a:rPr lang="ru-RU" sz="1600" dirty="0" smtClean="0">
                <a:solidFill>
                  <a:srgbClr val="FF0000"/>
                </a:solidFill>
              </a:rPr>
              <a:t> программами, имеющими целью подготовку несовершеннолетних обучающихся к военной или иной государственной службе, в том числе к государственной службе российского казачества.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EA858-5C01-4625-A5E0-EE28662C966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Образовательная деятельность по ДОП должна быть направлена на:</a:t>
            </a:r>
            <a:br>
              <a:rPr lang="ru-RU" sz="3200" b="1" dirty="0" smtClean="0"/>
            </a:br>
            <a:r>
              <a:rPr lang="ru-RU" sz="3200" b="1" dirty="0" smtClean="0"/>
              <a:t>(Приказ № 196)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формирование и развитие творческих способностей обучающихся;</a:t>
            </a:r>
          </a:p>
          <a:p>
            <a:pPr fontAlgn="base"/>
            <a:r>
              <a:rPr lang="ru-RU" dirty="0" smtClean="0"/>
              <a:t>удовлетворение индивидуальных потребностей обучающихся в интеллектуальном, нравственном, художественно-эстетическом развитии, а также в занятиях физической культурой и спортом;</a:t>
            </a:r>
          </a:p>
          <a:p>
            <a:pPr fontAlgn="base"/>
            <a:r>
              <a:rPr lang="ru-RU" dirty="0" smtClean="0"/>
              <a:t>укрепление </a:t>
            </a:r>
            <a:r>
              <a:rPr lang="ru-RU" dirty="0" smtClean="0"/>
              <a:t>здоровья, </a:t>
            </a:r>
            <a:r>
              <a:rPr lang="ru-RU" dirty="0" smtClean="0"/>
              <a:t>формирование культуры </a:t>
            </a:r>
            <a:r>
              <a:rPr lang="ru-RU" dirty="0" smtClean="0"/>
              <a:t>здорового и безопасного образа жизни;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обеспечение духовно-нравственного, гражданско-патриотического, военно-патриотического, трудового воспитания обучающихся;</a:t>
            </a:r>
          </a:p>
          <a:p>
            <a:pPr fontAlgn="base"/>
            <a:r>
              <a:rPr lang="ru-RU" dirty="0" smtClean="0"/>
              <a:t>выявление, развитие и поддержку талантливых обучающихся, а также лиц, проявивших выдающиеся способности;</a:t>
            </a:r>
          </a:p>
          <a:p>
            <a:pPr fontAlgn="base"/>
            <a:r>
              <a:rPr lang="ru-RU" dirty="0" smtClean="0"/>
              <a:t>профессиональную ориентацию обучающихся;</a:t>
            </a:r>
          </a:p>
          <a:p>
            <a:pPr fontAlgn="base"/>
            <a:r>
              <a:rPr lang="ru-RU" dirty="0" smtClean="0"/>
              <a:t>создание и обеспечение необходимых условий для личностного развития, профессионального самоопределения и творческого труда обучающихся;</a:t>
            </a:r>
          </a:p>
          <a:p>
            <a:pPr fontAlgn="base"/>
            <a:r>
              <a:rPr lang="ru-RU" dirty="0" smtClean="0"/>
              <a:t>создание условий для получения начальных знаний, умений, навыков в области физической культуры и спорта, для дальнейшего освоения этапов спортивной подготовки;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социализацию и адаптацию обучающихся к жизни в обществе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формирование общей культуры обучающихся;</a:t>
            </a:r>
          </a:p>
          <a:p>
            <a:pPr fontAlgn="base"/>
            <a:r>
              <a:rPr lang="ru-RU" dirty="0" smtClean="0"/>
              <a:t>удовлетворение иных образовательных потребностей и интересов обучающихся, не противоречащих законодательству Российской Федерации, осуществляемых за пределами федеральных государственных образовательных стандартов и федеральных государственных требований.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9144000" cy="22200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Конкретизация проблемного поля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Идентификация ДОП </a:t>
            </a:r>
            <a:r>
              <a:rPr lang="ru-RU" sz="4400" b="1" dirty="0" err="1" smtClean="0"/>
              <a:t>соц-пед</a:t>
            </a:r>
            <a:r>
              <a:rPr lang="ru-RU" sz="4400" b="1" dirty="0" smtClean="0"/>
              <a:t>./</a:t>
            </a:r>
            <a:r>
              <a:rPr lang="ru-RU" sz="4400" b="1" dirty="0" err="1" smtClean="0"/>
              <a:t>соц-гум</a:t>
            </a:r>
            <a:r>
              <a:rPr lang="ru-RU" sz="4400" b="1" dirty="0" err="1" smtClean="0"/>
              <a:t>анитарной</a:t>
            </a:r>
            <a:r>
              <a:rPr lang="ru-RU" sz="4400" b="1" dirty="0" smtClean="0"/>
              <a:t> </a:t>
            </a:r>
            <a:r>
              <a:rPr lang="ru-RU" sz="4400" b="1" dirty="0" smtClean="0"/>
              <a:t>направленности</a:t>
            </a:r>
            <a:endParaRPr lang="ru-RU" sz="4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32856"/>
          <a:ext cx="8291264" cy="419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Функции ДОП </a:t>
            </a:r>
            <a:r>
              <a:rPr lang="ru-RU" b="1" dirty="0" err="1" smtClean="0"/>
              <a:t>соц-пед</a:t>
            </a:r>
            <a:r>
              <a:rPr lang="ru-RU" b="1" dirty="0" smtClean="0"/>
              <a:t>./</a:t>
            </a:r>
            <a:r>
              <a:rPr lang="ru-RU" b="1" dirty="0" err="1" smtClean="0"/>
              <a:t>соц-гуманитарной</a:t>
            </a:r>
            <a:r>
              <a:rPr lang="ru-RU" b="1" dirty="0" smtClean="0"/>
              <a:t> </a:t>
            </a:r>
            <a:r>
              <a:rPr lang="ru-RU" b="1" dirty="0" smtClean="0"/>
              <a:t>направленности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Формирование социальной компетенции как развитие социализации;</a:t>
            </a:r>
          </a:p>
          <a:p>
            <a:r>
              <a:rPr lang="ru-RU" dirty="0" smtClean="0"/>
              <a:t>Развитие социальных способностей как готовности к социальной деятельности;</a:t>
            </a:r>
          </a:p>
          <a:p>
            <a:r>
              <a:rPr lang="ru-RU" dirty="0" smtClean="0"/>
              <a:t>Обеспечение и </a:t>
            </a:r>
            <a:r>
              <a:rPr lang="ru-RU" dirty="0" smtClean="0"/>
              <a:t>поддержка </a:t>
            </a:r>
            <a:r>
              <a:rPr lang="ru-RU" dirty="0" smtClean="0"/>
              <a:t>успешного </a:t>
            </a:r>
            <a:r>
              <a:rPr lang="ru-RU" dirty="0" err="1" smtClean="0"/>
              <a:t>субъект-субъектного</a:t>
            </a:r>
            <a:r>
              <a:rPr lang="ru-RU" dirty="0" smtClean="0"/>
              <a:t> взаимодействия человека в окружающем мире;</a:t>
            </a:r>
          </a:p>
          <a:p>
            <a:r>
              <a:rPr lang="ru-RU" dirty="0" smtClean="0"/>
              <a:t>Обеспечение готовности ребенка к ответственной самоорганизации, нравственному </a:t>
            </a:r>
            <a:r>
              <a:rPr lang="ru-RU" dirty="0" err="1" smtClean="0"/>
              <a:t>самостроительству</a:t>
            </a:r>
            <a:r>
              <a:rPr lang="ru-RU" dirty="0" smtClean="0"/>
              <a:t> через организацию социального опыта  самостоятельной деятельности и взаимодействия в группе.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268759"/>
            <a:ext cx="8496944" cy="5055841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разносторонней социально приемлемой групповой и </a:t>
            </a:r>
            <a:r>
              <a:rPr lang="ru-RU" dirty="0" err="1" smtClean="0"/>
              <a:t>досуговой</a:t>
            </a:r>
            <a:r>
              <a:rPr lang="ru-RU" dirty="0" smtClean="0"/>
              <a:t> деятельности;</a:t>
            </a:r>
          </a:p>
          <a:p>
            <a:r>
              <a:rPr lang="ru-RU" dirty="0" smtClean="0"/>
              <a:t>Индивидуальная помощь в социальном взаимодействии личности, ценностном становлении ее жизненных отношений;</a:t>
            </a:r>
          </a:p>
          <a:p>
            <a:r>
              <a:rPr lang="ru-RU" dirty="0" smtClean="0"/>
              <a:t>Поддержка в психическом и социальном становлении;</a:t>
            </a:r>
          </a:p>
          <a:p>
            <a:r>
              <a:rPr lang="ru-RU" dirty="0" smtClean="0"/>
              <a:t>Создание условий для успешной </a:t>
            </a:r>
            <a:r>
              <a:rPr lang="ru-RU" dirty="0" err="1" smtClean="0"/>
              <a:t>реадаптации</a:t>
            </a:r>
            <a:r>
              <a:rPr lang="ru-RU" dirty="0" smtClean="0"/>
              <a:t> личности в изменяющемся социуме посредством усиления степени его самостоятельности и самоконтроля.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Уровни программ 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Актуализация задач</a:t>
            </a:r>
            <a:endParaRPr lang="ru-RU" b="1" dirty="0"/>
          </a:p>
        </p:txBody>
      </p:sp>
      <p:pic>
        <p:nvPicPr>
          <p:cNvPr id="4" name="Содержимое 3" descr="3,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15318"/>
            <a:ext cx="8229600" cy="382912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Приказ </a:t>
            </a:r>
            <a:r>
              <a:rPr lang="ru-RU" sz="3600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sz="3600" dirty="0" smtClean="0">
                <a:solidFill>
                  <a:srgbClr val="FF0000"/>
                </a:solidFill>
              </a:rPr>
  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34EFC-6AE2-4FFD-9786-9269DEBABF9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,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676456" cy="360030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Указ Президента Российской Федерации о Национальных целях развития Российской Федерации на период до 2030 года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от </a:t>
            </a:r>
            <a:r>
              <a:rPr lang="ru-RU" sz="3200" b="1" dirty="0" smtClean="0"/>
              <a:t>21 июля 2020 года № 474</a:t>
            </a:r>
            <a:endParaRPr lang="ru-RU" sz="3200" b="1" dirty="0"/>
          </a:p>
        </p:txBody>
      </p:sp>
      <p:pic>
        <p:nvPicPr>
          <p:cNvPr id="4" name="Содержимое 3" descr="3,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2936"/>
            <a:ext cx="8363272" cy="309634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,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04056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Точки развития </a:t>
            </a:r>
            <a:r>
              <a:rPr lang="ru-RU" sz="3200" b="1" dirty="0" err="1" smtClean="0"/>
              <a:t>соц-пед</a:t>
            </a:r>
            <a:r>
              <a:rPr lang="ru-RU" sz="3200" b="1" dirty="0" smtClean="0"/>
              <a:t>./</a:t>
            </a:r>
            <a:r>
              <a:rPr lang="ru-RU" sz="3200" b="1" dirty="0" err="1" smtClean="0"/>
              <a:t>соц-гуманитарной</a:t>
            </a:r>
            <a:r>
              <a:rPr lang="ru-RU" sz="3200" b="1" dirty="0" smtClean="0"/>
              <a:t> направленности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</a:t>
            </a:r>
            <a:r>
              <a:rPr lang="en-US" dirty="0" smtClean="0"/>
              <a:t>soft skills</a:t>
            </a:r>
            <a:r>
              <a:rPr lang="ru-RU" dirty="0" smtClean="0"/>
              <a:t>, функциональной грамотности социально активной личности;</a:t>
            </a:r>
          </a:p>
          <a:p>
            <a:r>
              <a:rPr lang="ru-RU" dirty="0" smtClean="0"/>
              <a:t>Развитие предпринимательских навыков;</a:t>
            </a:r>
          </a:p>
          <a:p>
            <a:r>
              <a:rPr lang="ru-RU" dirty="0" smtClean="0"/>
              <a:t>Развитие социальных, коммуникативных навыков;</a:t>
            </a:r>
          </a:p>
          <a:p>
            <a:r>
              <a:rPr lang="ru-RU" dirty="0" smtClean="0"/>
              <a:t>Развитие и поддержка программ </a:t>
            </a:r>
            <a:r>
              <a:rPr lang="ru-RU" dirty="0" err="1" smtClean="0"/>
              <a:t>медиаобразования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Развитие и поддержка программ осознанной безопасности; </a:t>
            </a:r>
          </a:p>
          <a:p>
            <a:r>
              <a:rPr lang="ru-RU" dirty="0" smtClean="0"/>
              <a:t>Развитие </a:t>
            </a:r>
            <a:r>
              <a:rPr lang="ru-RU" dirty="0" err="1" smtClean="0"/>
              <a:t>онлайн</a:t>
            </a:r>
            <a:r>
              <a:rPr lang="ru-RU" dirty="0" smtClean="0"/>
              <a:t> ресурсов и программ.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,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81496"/>
            <a:ext cx="7629373" cy="657650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https://pumpic.com/entrepreneurial-skills-to-teach-your-child.html</a:t>
            </a:r>
            <a:endParaRPr lang="ru-RU" dirty="0"/>
          </a:p>
        </p:txBody>
      </p:sp>
      <p:pic>
        <p:nvPicPr>
          <p:cNvPr id="4" name="Содержимое 3" descr="3,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6984776" cy="476381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Медиаобразование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Медиаобразование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направление в педагогике, выступающее за изучение аудиторией «закономерностей массовой коммуникации (прессы, телевидения, радио, кино, видео и т.д.).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</a:t>
            </a:r>
            <a:endParaRPr lang="ru-RU" dirty="0"/>
          </a:p>
        </p:txBody>
      </p:sp>
      <p:pic>
        <p:nvPicPr>
          <p:cNvPr id="5" name="Рисунок 4" descr="C:\Users\User\Desktop\25.09.2016\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00438"/>
            <a:ext cx="671517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07288" cy="12241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Основные задачи </a:t>
            </a:r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медиаобразования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Подготовить новое поколение к жизни в современных информационных условиях.</a:t>
            </a:r>
          </a:p>
          <a:p>
            <a:pPr algn="ctr"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учащихся понимать, правильно воспринимать и перерабатывать полученную информацию.</a:t>
            </a:r>
          </a:p>
          <a:p>
            <a:pPr algn="ctr"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Овладевать способами общения с помощью технических средств.</a:t>
            </a:r>
          </a:p>
          <a:p>
            <a:pPr algn="ctr"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умения находить, готовить и передавать требуемую информацию.</a:t>
            </a:r>
          </a:p>
          <a:p>
            <a:pPr algn="ctr"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критическое мышление, умение понимать скрытый смысл того или иного сообщения</a:t>
            </a:r>
          </a:p>
          <a:p>
            <a:pPr algn="ctr">
              <a:lnSpc>
                <a:spcPct val="13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критическое мышление, умение понимать скрытый смысл того или иного сообщения.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Цель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медиаобразования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8291264" cy="410418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Помощь людям всех возрастов в развитии способностей поиска информации и выражения собственной позиции;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навыков критического мышления, эффективных коммуникационных способностей, а также выработка активной гражданской позиции.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alibri" pitchFamily="34" charset="0"/>
                <a:cs typeface="Calibri" pitchFamily="34" charset="0"/>
              </a:rPr>
              <a:t>Модели </a:t>
            </a:r>
            <a:r>
              <a:rPr lang="ru-RU" sz="3600" dirty="0" err="1" smtClean="0">
                <a:latin typeface="Calibri" pitchFamily="34" charset="0"/>
                <a:cs typeface="Calibri" pitchFamily="34" charset="0"/>
              </a:rPr>
              <a:t>м</a:t>
            </a:r>
            <a:r>
              <a:rPr lang="ru-RU" sz="3600" dirty="0" err="1" smtClean="0">
                <a:latin typeface="Calibri" pitchFamily="34" charset="0"/>
                <a:cs typeface="Calibri" pitchFamily="34" charset="0"/>
              </a:rPr>
              <a:t>едиаобразования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Модели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бразовательно-информационная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модель;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воспитательно-этическая модель;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практико-утилитарная модель;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эстетическая модель;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социокультурная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модель.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8651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НАПРАВЛЕННОСТИ ДОПОЛНИТЕЛЬНОГО ОБРАЗОВАНИЯ ДЕТЕЙ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608D2-5EC5-44C5-8CCF-105B42E311E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251520" y="155679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107950" y="836613"/>
            <a:ext cx="89281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600" b="1" dirty="0"/>
              <a:t>Приказ </a:t>
            </a:r>
            <a:r>
              <a:rPr lang="ru-RU" sz="1600" b="1" dirty="0" err="1"/>
              <a:t>Минпросвещения</a:t>
            </a:r>
            <a:r>
              <a:rPr lang="ru-RU" sz="1600" b="1" dirty="0"/>
              <a:t> России от 09.11.2018 N 196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 lang="ru-RU" alt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Первая формулировка термина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cf.ppt-online.org/files/slide/i/iO2yFBk6ES9cYms8fVtKJhvH3PWg40ARXCU7wr/slide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76438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и поддержка программ осознанной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147248" cy="38317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ЮИД</a:t>
            </a:r>
          </a:p>
          <a:p>
            <a:r>
              <a:rPr lang="ru-RU" sz="3200" dirty="0" smtClean="0"/>
              <a:t>«Школа безопасности»</a:t>
            </a:r>
            <a:endParaRPr lang="ru-RU" sz="3200" dirty="0" smtClean="0"/>
          </a:p>
          <a:p>
            <a:r>
              <a:rPr lang="ru-RU" sz="3200" dirty="0" smtClean="0"/>
              <a:t>Компьютерная безопасность</a:t>
            </a:r>
          </a:p>
          <a:p>
            <a:r>
              <a:rPr lang="ru-RU" sz="3200" dirty="0" smtClean="0"/>
              <a:t>«Пищевая безопасность» и др.</a:t>
            </a:r>
            <a:endParaRPr lang="ru-RU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ресурсы</a:t>
            </a:r>
            <a:endParaRPr lang="ru-RU" dirty="0"/>
          </a:p>
        </p:txBody>
      </p:sp>
      <p:pic>
        <p:nvPicPr>
          <p:cNvPr id="4" name="Содержимое 3" descr="3,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861" y="2276872"/>
            <a:ext cx="8984139" cy="280831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Организационные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dirty="0" smtClean="0"/>
              <a:t>Типовая </a:t>
            </a:r>
            <a:r>
              <a:rPr lang="ru-RU" sz="2800" dirty="0" smtClean="0"/>
              <a:t>модель развития инфраструктурной </a:t>
            </a:r>
            <a:r>
              <a:rPr lang="ru-RU" sz="2800" dirty="0" smtClean="0"/>
              <a:t>составляющей </a:t>
            </a:r>
            <a:r>
              <a:rPr lang="ru-RU" sz="2800" dirty="0" smtClean="0"/>
              <a:t>в региональной системе дополнительного образования </a:t>
            </a:r>
            <a:endParaRPr lang="ru-RU" sz="2800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dirty="0" smtClean="0"/>
              <a:t>«</a:t>
            </a:r>
            <a:r>
              <a:rPr lang="ru-RU" sz="4000" dirty="0" err="1" smtClean="0"/>
              <a:t>Социос</a:t>
            </a:r>
            <a:r>
              <a:rPr lang="ru-RU" sz="4000" dirty="0" smtClean="0"/>
              <a:t>» .</a:t>
            </a:r>
            <a:endParaRPr lang="ru-RU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8527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Функциональное назначение модели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3357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создание условий и новых возможностей для:</a:t>
            </a:r>
          </a:p>
          <a:p>
            <a:pPr>
              <a:buNone/>
            </a:pPr>
            <a:r>
              <a:rPr lang="ru-RU" dirty="0" smtClean="0"/>
              <a:t>– общего развития детей и подростков, формирования и развития творческих способностей обучающихся посредством деятельности в </a:t>
            </a:r>
            <a:r>
              <a:rPr lang="ru-RU" dirty="0" err="1" smtClean="0"/>
              <a:t>социогуманитарной</a:t>
            </a:r>
            <a:r>
              <a:rPr lang="ru-RU" dirty="0" smtClean="0"/>
              <a:t> сфере;</a:t>
            </a:r>
          </a:p>
          <a:p>
            <a:pPr>
              <a:buNone/>
            </a:pPr>
            <a:r>
              <a:rPr lang="ru-RU" dirty="0" smtClean="0"/>
              <a:t>– обеспечения учащихся максимально актуальным содержанием с использованием новых методов обучения, необходимых в современном быстро меняющемся, взаимозависимом мире, с уточнением результатов гуманитарного образования;</a:t>
            </a:r>
          </a:p>
          <a:p>
            <a:pPr>
              <a:buNone/>
            </a:pPr>
            <a:r>
              <a:rPr lang="ru-RU" dirty="0" smtClean="0"/>
              <a:t>– формирования социальной </a:t>
            </a:r>
            <a:r>
              <a:rPr lang="ru-RU" dirty="0" smtClean="0"/>
              <a:t>компетентности, </a:t>
            </a:r>
            <a:r>
              <a:rPr lang="ru-RU" dirty="0" smtClean="0"/>
              <a:t>как основы социализации (способность к жизнедеятельности в обществе, присвоение ценностей, знание норм, прав и обязанностей, адаптация и др.); </a:t>
            </a:r>
          </a:p>
          <a:p>
            <a:pPr>
              <a:buNone/>
            </a:pPr>
            <a:r>
              <a:rPr lang="ru-RU" dirty="0" smtClean="0"/>
              <a:t>– развития социальных </a:t>
            </a:r>
            <a:r>
              <a:rPr lang="ru-RU" dirty="0" smtClean="0"/>
              <a:t>способностей, </a:t>
            </a:r>
            <a:r>
              <a:rPr lang="ru-RU" dirty="0" smtClean="0"/>
              <a:t>как готовности к социальной деятельности (социальный интеллект, социальная активность, готовность к социальному творчеству);</a:t>
            </a:r>
          </a:p>
          <a:p>
            <a:pPr>
              <a:buNone/>
            </a:pPr>
            <a:r>
              <a:rPr lang="ru-RU" dirty="0" smtClean="0"/>
              <a:t>– выявления, поддержки и развития </a:t>
            </a:r>
            <a:r>
              <a:rPr lang="ru-RU" dirty="0" err="1" smtClean="0"/>
              <a:t>способностеи</a:t>
            </a:r>
            <a:r>
              <a:rPr lang="ru-RU" dirty="0" smtClean="0"/>
              <a:t>̆ и талантов у </a:t>
            </a:r>
            <a:r>
              <a:rPr lang="ru-RU" dirty="0" err="1" smtClean="0"/>
              <a:t>детеи</a:t>
            </a:r>
            <a:r>
              <a:rPr lang="ru-RU" dirty="0" smtClean="0"/>
              <a:t>̆ и молодежи, основанных на принципах справедливости, всеобщности и направленных на самоопределение и профессиональную ориентацию всех обучающихся.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Ключевые </a:t>
            </a:r>
            <a:r>
              <a:rPr lang="ru-RU" sz="4400" dirty="0" smtClean="0"/>
              <a:t>направления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– право и экономика;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– межкультурные коммуникации, языкознание и страноведение;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– </a:t>
            </a:r>
            <a:r>
              <a:rPr lang="ru-RU" i="1" dirty="0" err="1" smtClean="0"/>
              <a:t>регионалистика</a:t>
            </a:r>
            <a:r>
              <a:rPr lang="ru-RU" i="1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– практическая психология, </a:t>
            </a:r>
            <a:r>
              <a:rPr lang="ru-RU" i="1" dirty="0" err="1" smtClean="0"/>
              <a:t>конфликтология</a:t>
            </a:r>
            <a:r>
              <a:rPr lang="ru-RU" i="1" dirty="0" smtClean="0"/>
              <a:t>, медиация, </a:t>
            </a:r>
            <a:r>
              <a:rPr lang="ru-RU" i="1" dirty="0" err="1" smtClean="0"/>
              <a:t>эмпатия</a:t>
            </a:r>
            <a:r>
              <a:rPr lang="ru-RU" i="1" dirty="0" smtClean="0"/>
              <a:t>, эмоциональный интеллект;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– управление проектами и социальное проектирование, волонтерское движение;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– менеджмент, тайм-менеджмент и планирование;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– игровая культура;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– журналистика, </a:t>
            </a:r>
            <a:r>
              <a:rPr lang="ru-RU" i="1" dirty="0" err="1" smtClean="0"/>
              <a:t>медиатехнологии</a:t>
            </a:r>
            <a:r>
              <a:rPr lang="ru-RU" i="1" dirty="0" smtClean="0"/>
              <a:t>, </a:t>
            </a:r>
            <a:r>
              <a:rPr lang="ru-RU" i="1" dirty="0" err="1" smtClean="0"/>
              <a:t>блоггинг</a:t>
            </a:r>
            <a:r>
              <a:rPr lang="ru-RU" i="1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– деловое общение и эффективная коммуникация, реклама и PR </a:t>
            </a:r>
            <a:r>
              <a:rPr lang="ru-RU" dirty="0" smtClean="0"/>
              <a:t>и др.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628801"/>
            <a:ext cx="8352928" cy="4695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Гуманитарные</a:t>
            </a:r>
            <a:r>
              <a:rPr lang="ru-RU" sz="3200" dirty="0" smtClean="0"/>
              <a:t> </a:t>
            </a:r>
            <a:r>
              <a:rPr lang="ru-RU" sz="3200" b="1" dirty="0" smtClean="0"/>
              <a:t>технологии</a:t>
            </a:r>
            <a:r>
              <a:rPr lang="ru-RU" sz="3200" dirty="0" smtClean="0"/>
              <a:t> - набор тщательно выверенных и научно обоснованных приемов и специальных техник </a:t>
            </a:r>
            <a:r>
              <a:rPr lang="ru-RU" sz="3200" dirty="0" smtClean="0"/>
              <a:t>непрямого воздействия</a:t>
            </a:r>
            <a:r>
              <a:rPr lang="ru-RU" sz="3200" dirty="0" smtClean="0"/>
              <a:t> </a:t>
            </a:r>
            <a:r>
              <a:rPr lang="ru-RU" sz="3200" b="1" dirty="0" smtClean="0"/>
              <a:t>гуманитарных</a:t>
            </a:r>
            <a:r>
              <a:rPr lang="ru-RU" sz="3200" dirty="0" smtClean="0"/>
              <a:t> технологов на общество (через управление социальным поведением). </a:t>
            </a:r>
            <a:endParaRPr lang="ru-RU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988840"/>
            <a:ext cx="8064896" cy="433576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http://www.1.metodlaboratoria-vcht.ru/load/arkhiv_vebinarov_metodicheskoj_laboratorii/metodicheskaja_sreda_koncepcija_razvitija_dopolnitelnogo_obrazovanija_detej_do_2030_goda_otkrytaja_diskussija/6-1-0-774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Практикоориентированный</a:t>
            </a:r>
            <a:r>
              <a:rPr lang="ru-RU" sz="40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характер </a:t>
            </a:r>
            <a:r>
              <a:rPr lang="ru-RU" sz="4000" dirty="0" smtClean="0"/>
              <a:t>программ ДО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19256" cy="3759696"/>
          </a:xfrm>
        </p:spPr>
        <p:txBody>
          <a:bodyPr/>
          <a:lstStyle/>
          <a:p>
            <a:r>
              <a:rPr lang="ru-RU" dirty="0" smtClean="0"/>
              <a:t>Социальные практики</a:t>
            </a:r>
          </a:p>
          <a:p>
            <a:r>
              <a:rPr lang="ru-RU" dirty="0" smtClean="0"/>
              <a:t>Культурные практики;</a:t>
            </a:r>
          </a:p>
          <a:p>
            <a:r>
              <a:rPr lang="ru-RU" dirty="0" smtClean="0"/>
              <a:t>Производственные;</a:t>
            </a:r>
          </a:p>
          <a:p>
            <a:r>
              <a:rPr lang="ru-RU" dirty="0" smtClean="0"/>
              <a:t>Реальные проблемы глобального характера: геополитика, бедность, неравенство, экономические, культурные и религиозные </a:t>
            </a:r>
            <a:r>
              <a:rPr lang="ru-RU" dirty="0" err="1" smtClean="0"/>
              <a:t>конфликты,войны</a:t>
            </a:r>
            <a:r>
              <a:rPr lang="ru-RU" dirty="0" smtClean="0"/>
              <a:t>, терроризм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1196753"/>
            <a:ext cx="7474024" cy="51278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Формирование общегражданской российской идентичности;</a:t>
            </a:r>
          </a:p>
          <a:p>
            <a:r>
              <a:rPr lang="ru-RU" sz="2800" dirty="0" smtClean="0"/>
              <a:t>Патриотизма;</a:t>
            </a:r>
          </a:p>
          <a:p>
            <a:r>
              <a:rPr lang="ru-RU" sz="2800" dirty="0" smtClean="0"/>
              <a:t>Укрепления межнациональных отношений;</a:t>
            </a:r>
          </a:p>
          <a:p>
            <a:pPr>
              <a:buNone/>
            </a:pPr>
            <a:r>
              <a:rPr lang="ru-RU" sz="2800" dirty="0" smtClean="0"/>
              <a:t>   Инструмент </a:t>
            </a:r>
            <a:r>
              <a:rPr lang="ru-RU" sz="2800" dirty="0" smtClean="0"/>
              <a:t>– увеличение числа программ направленных на изучение истории России.</a:t>
            </a:r>
          </a:p>
          <a:p>
            <a:r>
              <a:rPr lang="ru-RU" sz="2800" dirty="0" smtClean="0"/>
              <a:t>Умение </a:t>
            </a:r>
            <a:r>
              <a:rPr lang="ru-RU" sz="2800" dirty="0" err="1" smtClean="0"/>
              <a:t>коммуницировать</a:t>
            </a:r>
            <a:r>
              <a:rPr lang="ru-RU" sz="2800" dirty="0" smtClean="0"/>
              <a:t>, вести межнациональный </a:t>
            </a:r>
            <a:r>
              <a:rPr lang="ru-RU" sz="2800" dirty="0" smtClean="0"/>
              <a:t>диалог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ФЗ от 29 декабря 2012 г.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N 273-ФЗ  «Об образовании в Российской Федерации»</a:t>
            </a:r>
            <a:endParaRPr 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446479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вид образования, который направлен на всестороннее удовлетворение образовательных потребностей человека в интеллектуальном, духовно-нравственном, физическом и (или) профессиональном совершенствовании и не сопровождается повышением уровня образования;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направленность (профиль) образования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ориентация образовательной программы на конкретные области знания и (или) виды деятельности, определяющая ее предметно-тематическое содержание, преобладающие виды учебной деятельности обучающегося и требования к результатам освоения образовательной программы;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904B8-57BA-4BC4-8D15-7A37DA31E0A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764704"/>
            <a:ext cx="8064896" cy="555989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Разработка и тиражирование программ направленных на развитие межкультурной коммуникации, культуры межнационального общения.</a:t>
            </a:r>
          </a:p>
          <a:p>
            <a:r>
              <a:rPr lang="ru-RU" dirty="0" smtClean="0"/>
              <a:t>Формирование лидерских навыков, в том числе управления ПРОЕКТАМИ.</a:t>
            </a:r>
          </a:p>
          <a:p>
            <a:r>
              <a:rPr lang="ru-RU" dirty="0" smtClean="0"/>
              <a:t>Развитие финансовой, правовой, информационной грамотности, предпринимательских навыков, </a:t>
            </a:r>
            <a:r>
              <a:rPr lang="ru-RU" dirty="0" err="1" smtClean="0"/>
              <a:t>медиаграмотности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Навыки сотрудничества и разрешения конфликтов.</a:t>
            </a:r>
          </a:p>
          <a:p>
            <a:pPr>
              <a:buNone/>
            </a:pPr>
            <a:r>
              <a:rPr lang="ru-RU" dirty="0" smtClean="0"/>
              <a:t>    /</a:t>
            </a:r>
            <a:r>
              <a:rPr lang="ru-RU" dirty="0" smtClean="0"/>
              <a:t>Программы медиации/</a:t>
            </a:r>
          </a:p>
          <a:p>
            <a:pPr>
              <a:buNone/>
            </a:pPr>
            <a:r>
              <a:rPr lang="ru-RU" dirty="0" smtClean="0"/>
              <a:t>     Самоуправление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Волонтерство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Продюсерство</a:t>
            </a:r>
            <a:r>
              <a:rPr lang="ru-RU" dirty="0" smtClean="0"/>
              <a:t>, организация выставок.</a:t>
            </a:r>
          </a:p>
          <a:p>
            <a:pPr>
              <a:buNone/>
            </a:pPr>
            <a:r>
              <a:rPr lang="ru-RU" dirty="0" smtClean="0"/>
              <a:t>     Дизайн</a:t>
            </a:r>
            <a:r>
              <a:rPr lang="ru-RU" dirty="0" smtClean="0"/>
              <a:t>, реклама, </a:t>
            </a:r>
            <a:r>
              <a:rPr lang="en-US" dirty="0" smtClean="0"/>
              <a:t>PR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764704"/>
            <a:ext cx="8352928" cy="555989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Развитие эмоционального интеллекта.</a:t>
            </a:r>
          </a:p>
          <a:p>
            <a:r>
              <a:rPr lang="ru-RU" dirty="0" smtClean="0"/>
              <a:t>Включение детей в освоение практик развития человека: духовное, физическое, интеллектуальное.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Инструмент</a:t>
            </a:r>
            <a:r>
              <a:rPr lang="ru-RU" dirty="0" smtClean="0"/>
              <a:t>: </a:t>
            </a:r>
            <a:r>
              <a:rPr lang="ru-RU" dirty="0" smtClean="0"/>
              <a:t>знания в области </a:t>
            </a:r>
            <a:r>
              <a:rPr lang="ru-RU" dirty="0" smtClean="0"/>
              <a:t>педагогики, психологии, антропологии, </a:t>
            </a:r>
            <a:r>
              <a:rPr lang="ru-RU" dirty="0" err="1" smtClean="0"/>
              <a:t>валеологии</a:t>
            </a:r>
            <a:r>
              <a:rPr lang="ru-RU" dirty="0" smtClean="0"/>
              <a:t>, социологии, современных </a:t>
            </a:r>
            <a:r>
              <a:rPr lang="ru-RU" dirty="0" err="1" smtClean="0"/>
              <a:t>антропотехник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Арт</a:t>
            </a:r>
            <a:r>
              <a:rPr lang="ru-RU" dirty="0" smtClean="0"/>
              <a:t> </a:t>
            </a:r>
            <a:r>
              <a:rPr lang="ru-RU" dirty="0" smtClean="0"/>
              <a:t>терапия,  интеллектуальные игры,  образовательные путешествия.</a:t>
            </a:r>
          </a:p>
          <a:p>
            <a:pPr>
              <a:buNone/>
            </a:pPr>
            <a:r>
              <a:rPr lang="ru-RU" dirty="0" smtClean="0"/>
              <a:t>   Расширенное </a:t>
            </a:r>
            <a:r>
              <a:rPr lang="ru-RU" dirty="0" smtClean="0"/>
              <a:t>использование игровых форматов и технологий, включая </a:t>
            </a:r>
            <a:r>
              <a:rPr lang="ru-RU" dirty="0" err="1" smtClean="0"/>
              <a:t>геймизацию</a:t>
            </a:r>
            <a:r>
              <a:rPr lang="ru-RU" dirty="0" smtClean="0"/>
              <a:t>, </a:t>
            </a:r>
            <a:r>
              <a:rPr lang="ru-RU" dirty="0" smtClean="0"/>
              <a:t>ролевые игры, кейсы </a:t>
            </a:r>
            <a:r>
              <a:rPr lang="ru-RU" dirty="0" smtClean="0"/>
              <a:t>(</a:t>
            </a:r>
            <a:r>
              <a:rPr lang="ru-RU" dirty="0" smtClean="0"/>
              <a:t>моделирование ситуаций,.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Интернет- </a:t>
            </a:r>
            <a:r>
              <a:rPr lang="ru-RU" dirty="0" smtClean="0"/>
              <a:t>симуляторы и тренажеры ситуаций глобального и регионального масштабов.</a:t>
            </a:r>
          </a:p>
          <a:p>
            <a:pPr>
              <a:buNone/>
            </a:pPr>
            <a:r>
              <a:rPr lang="ru-RU" dirty="0" smtClean="0"/>
              <a:t>   Разработка </a:t>
            </a:r>
            <a:r>
              <a:rPr lang="ru-RU" dirty="0" smtClean="0"/>
              <a:t>прогнозов, </a:t>
            </a:r>
            <a:r>
              <a:rPr lang="ru-RU" dirty="0" err="1" smtClean="0"/>
              <a:t>форсайтов</a:t>
            </a:r>
            <a:r>
              <a:rPr lang="ru-RU" dirty="0" smtClean="0"/>
              <a:t> и сценариев будущего.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Инструменты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Сетевые коммуникации для решения организаторских задач и социальных проектов.</a:t>
            </a:r>
          </a:p>
          <a:p>
            <a:r>
              <a:rPr lang="ru-RU" dirty="0" smtClean="0"/>
              <a:t> Наставничество.</a:t>
            </a:r>
          </a:p>
          <a:p>
            <a:r>
              <a:rPr lang="ru-RU" dirty="0" smtClean="0"/>
              <a:t>Конструирование интернет сообществ.</a:t>
            </a:r>
          </a:p>
          <a:p>
            <a:r>
              <a:rPr lang="ru-RU" dirty="0" smtClean="0"/>
              <a:t>Развитие интернет </a:t>
            </a:r>
            <a:r>
              <a:rPr lang="ru-RU" dirty="0" smtClean="0"/>
              <a:t>сообществ.</a:t>
            </a:r>
          </a:p>
          <a:p>
            <a:r>
              <a:rPr lang="ru-RU" dirty="0" smtClean="0"/>
              <a:t>Формирование </a:t>
            </a:r>
            <a:r>
              <a:rPr lang="ru-RU" dirty="0" smtClean="0"/>
              <a:t>этических навыков восприятия информации.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584" y="1268761"/>
            <a:ext cx="7402016" cy="505584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Ответы на вопросы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Принципы дифференциации программ по направленностям ДОД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Проблематизация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Дифференциация видов деятельности обучающихся по направленностям ДОП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направленности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или профиль учебной деятельности детей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Техническая,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по видам технического моделирования и творчества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Художественная деятельность по видам и жанрам творчества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Естественнонаучная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Естественные науки по областям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Туристско-краеведческая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Туризм</a:t>
                      </a:r>
                      <a:r>
                        <a:rPr lang="ru-RU" baseline="0" dirty="0" smtClean="0"/>
                        <a:t> и краеведение по видам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Физкультурно-спортивная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 по видам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</a:t>
                      </a:r>
                      <a:r>
                        <a:rPr lang="ru-RU" baseline="0" dirty="0" smtClean="0"/>
                        <a:t> педагогическая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Не является учебной деятельностью детей, или ведущим видом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деятельности (согласно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возрастной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периодизации),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или профилем содержания образования.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Социально-педагогическая деятельность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Трансформация в проекте Концепции развития ДОД до 2030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04864"/>
          <a:ext cx="8229600" cy="411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590</TotalTime>
  <Words>1522</Words>
  <Application>Microsoft Office PowerPoint</Application>
  <PresentationFormat>Экран (4:3)</PresentationFormat>
  <Paragraphs>195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Поток</vt:lpstr>
      <vt:lpstr>Обновление содержания дополнительных общеобразовательных программ социально-педагогической направленности и особенности их реализации</vt:lpstr>
      <vt:lpstr>Слайд 2</vt:lpstr>
      <vt:lpstr>НАПРАВЛЕННОСТИ ДОПОЛНИТЕЛЬНОГО ОБРАЗОВАНИЯ ДЕТЕЙ</vt:lpstr>
      <vt:lpstr>ФЗ от 29 декабря 2012 г.  N 273-ФЗ  «Об образовании в Российской Федерации»</vt:lpstr>
      <vt:lpstr>Принципы дифференциации программ по направленностям ДОД</vt:lpstr>
      <vt:lpstr>Проблематизация</vt:lpstr>
      <vt:lpstr>Дифференциация видов деятельности обучающихся по направленностям ДОП</vt:lpstr>
      <vt:lpstr>Социально-педагогическая деятельность</vt:lpstr>
      <vt:lpstr>Трансформация в проекте Концепции развития ДОД до 2030</vt:lpstr>
      <vt:lpstr>Слайд 10</vt:lpstr>
      <vt:lpstr>ФЗ от 29 декабря 2012 г.  N 273-ФЗ  «Об образовании в Российской Федерации»</vt:lpstr>
      <vt:lpstr>ФЗ от 29 декабря 2012 г.  N 273-ФЗ  «Об образовании в Российской Федерации»</vt:lpstr>
      <vt:lpstr>Образовательная деятельность по ДОП должна быть направлена на: (Приказ № 196)</vt:lpstr>
      <vt:lpstr>Конкретизация проблемного поля</vt:lpstr>
      <vt:lpstr>Идентификация ДОП соц-пед./соц-гуманитарной направленности</vt:lpstr>
      <vt:lpstr>Функции ДОП соц-пед./соц-гуманитарной направленности</vt:lpstr>
      <vt:lpstr>Слайд 17</vt:lpstr>
      <vt:lpstr>Уровни программ </vt:lpstr>
      <vt:lpstr>Актуализация задач</vt:lpstr>
      <vt:lpstr>Слайд 20</vt:lpstr>
      <vt:lpstr>Указ Президента Российской Федерации о Национальных целях развития Российской Федерации на период до 2030 года  от 21 июля 2020 года № 474</vt:lpstr>
      <vt:lpstr>Слайд 22</vt:lpstr>
      <vt:lpstr>Точки развития соц-пед./соц-гуманитарной направленности</vt:lpstr>
      <vt:lpstr>Слайд 24</vt:lpstr>
      <vt:lpstr>https://pumpic.com/entrepreneurial-skills-to-teach-your-child.html</vt:lpstr>
      <vt:lpstr>Медиаобразование</vt:lpstr>
      <vt:lpstr>  Основные задачи медиаобразования </vt:lpstr>
      <vt:lpstr>Цель медиаобразования</vt:lpstr>
      <vt:lpstr>Модели медиаобразования</vt:lpstr>
      <vt:lpstr>Первая формулировка термина</vt:lpstr>
      <vt:lpstr>Развитие и поддержка программ осознанной безопасности</vt:lpstr>
      <vt:lpstr>Образовательные ресурсы</vt:lpstr>
      <vt:lpstr>Организационные условия</vt:lpstr>
      <vt:lpstr>Функциональное назначение модели</vt:lpstr>
      <vt:lpstr>Ключевые направления</vt:lpstr>
      <vt:lpstr>Слайд 36</vt:lpstr>
      <vt:lpstr>Слайд 37</vt:lpstr>
      <vt:lpstr>Практикоориентированный  характер программ ДО</vt:lpstr>
      <vt:lpstr>Слайд 39</vt:lpstr>
      <vt:lpstr>Слайд 40</vt:lpstr>
      <vt:lpstr>Слайд 41</vt:lpstr>
      <vt:lpstr>Инструменты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Обновление содержания дополнительных общеобразовательных программ социально-педагогической направленности и особенности их реализации</dc:title>
  <dc:creator>ACER</dc:creator>
  <cp:lastModifiedBy>Пользователь Windows</cp:lastModifiedBy>
  <cp:revision>50</cp:revision>
  <dcterms:created xsi:type="dcterms:W3CDTF">2020-10-23T04:39:46Z</dcterms:created>
  <dcterms:modified xsi:type="dcterms:W3CDTF">2020-11-05T13:52:30Z</dcterms:modified>
</cp:coreProperties>
</file>