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9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50" r:id="rId92"/>
    <p:sldId id="351" r:id="rId93"/>
    <p:sldId id="352" r:id="rId9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1EDD0-69EE-4A92-8348-D5BBF982C9F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50840C-396F-44A3-A387-8B347E7FF09A}">
      <dgm:prSet phldrT="[Текст]" custT="1"/>
      <dgm:spPr/>
      <dgm:t>
        <a:bodyPr/>
        <a:lstStyle/>
        <a:p>
          <a:r>
            <a:rPr lang="ru-RU" sz="1600" dirty="0" smtClean="0"/>
            <a:t>Модель результатов </a:t>
          </a:r>
          <a:endParaRPr lang="ru-RU" sz="1600" dirty="0"/>
        </a:p>
      </dgm:t>
    </dgm:pt>
    <dgm:pt modelId="{AFD42A85-D7F0-424A-A2C0-002A375892D8}" type="parTrans" cxnId="{1004D9B0-9899-4C37-9473-4FD463E1AC79}">
      <dgm:prSet/>
      <dgm:spPr/>
      <dgm:t>
        <a:bodyPr/>
        <a:lstStyle/>
        <a:p>
          <a:endParaRPr lang="ru-RU"/>
        </a:p>
      </dgm:t>
    </dgm:pt>
    <dgm:pt modelId="{DE1BE896-810B-4DEA-A4BC-E50976533623}" type="sibTrans" cxnId="{1004D9B0-9899-4C37-9473-4FD463E1AC79}">
      <dgm:prSet/>
      <dgm:spPr/>
      <dgm:t>
        <a:bodyPr/>
        <a:lstStyle/>
        <a:p>
          <a:endParaRPr lang="ru-RU"/>
        </a:p>
      </dgm:t>
    </dgm:pt>
    <dgm:pt modelId="{00576492-5382-4635-9B7F-6D12854FA8E2}">
      <dgm:prSet phldrT="[Текст]" custT="1"/>
      <dgm:spPr/>
      <dgm:t>
        <a:bodyPr/>
        <a:lstStyle/>
        <a:p>
          <a:r>
            <a:rPr lang="ru-RU" sz="1000" dirty="0" smtClean="0"/>
            <a:t>Инвентаризация ресурсов</a:t>
          </a:r>
          <a:endParaRPr lang="ru-RU" sz="1000" dirty="0"/>
        </a:p>
      </dgm:t>
    </dgm:pt>
    <dgm:pt modelId="{667FA82B-45E4-4527-8062-482053363052}" type="parTrans" cxnId="{357E1BEF-0884-4C19-A702-18427F64C47D}">
      <dgm:prSet/>
      <dgm:spPr/>
      <dgm:t>
        <a:bodyPr/>
        <a:lstStyle/>
        <a:p>
          <a:endParaRPr lang="ru-RU"/>
        </a:p>
      </dgm:t>
    </dgm:pt>
    <dgm:pt modelId="{6DB83D6A-3FFE-4861-9A92-446FB7091824}" type="sibTrans" cxnId="{357E1BEF-0884-4C19-A702-18427F64C47D}">
      <dgm:prSet/>
      <dgm:spPr/>
      <dgm:t>
        <a:bodyPr/>
        <a:lstStyle/>
        <a:p>
          <a:endParaRPr lang="ru-RU" dirty="0"/>
        </a:p>
      </dgm:t>
    </dgm:pt>
    <dgm:pt modelId="{097D0232-51F8-49C1-9E77-8C4673FDCB06}">
      <dgm:prSet phldrT="[Текст]" custT="1"/>
      <dgm:spPr/>
      <dgm:t>
        <a:bodyPr/>
        <a:lstStyle/>
        <a:p>
          <a:r>
            <a:rPr lang="ru-RU" sz="1000" dirty="0" smtClean="0"/>
            <a:t>Кадровое обеспечение</a:t>
          </a:r>
          <a:endParaRPr lang="ru-RU" sz="1000" dirty="0"/>
        </a:p>
      </dgm:t>
    </dgm:pt>
    <dgm:pt modelId="{54EA297A-84CD-4F8A-8D73-8A1839CCAB92}" type="parTrans" cxnId="{588CCD30-E4B1-4F2E-9A2D-86CBA281847F}">
      <dgm:prSet/>
      <dgm:spPr/>
      <dgm:t>
        <a:bodyPr/>
        <a:lstStyle/>
        <a:p>
          <a:endParaRPr lang="ru-RU"/>
        </a:p>
      </dgm:t>
    </dgm:pt>
    <dgm:pt modelId="{581B220E-BC47-4DDC-9EB8-2FBF183DA1A8}" type="sibTrans" cxnId="{588CCD30-E4B1-4F2E-9A2D-86CBA281847F}">
      <dgm:prSet/>
      <dgm:spPr/>
      <dgm:t>
        <a:bodyPr/>
        <a:lstStyle/>
        <a:p>
          <a:endParaRPr lang="ru-RU" dirty="0"/>
        </a:p>
      </dgm:t>
    </dgm:pt>
    <dgm:pt modelId="{5D15C3E6-CF7C-40AF-8065-5D39763A7F7F}">
      <dgm:prSet phldrT="[Текст]" custT="1"/>
      <dgm:spPr/>
      <dgm:t>
        <a:bodyPr/>
        <a:lstStyle/>
        <a:p>
          <a:r>
            <a:rPr lang="ru-RU" sz="1000" dirty="0" smtClean="0"/>
            <a:t>Персонифицированное финансирование</a:t>
          </a:r>
          <a:endParaRPr lang="ru-RU" sz="1000" dirty="0"/>
        </a:p>
      </dgm:t>
    </dgm:pt>
    <dgm:pt modelId="{9F3A4516-0A17-4836-8E78-A3289939E6D7}" type="parTrans" cxnId="{DBB596DC-14CB-4405-974B-F80E17E72E2C}">
      <dgm:prSet/>
      <dgm:spPr/>
      <dgm:t>
        <a:bodyPr/>
        <a:lstStyle/>
        <a:p>
          <a:endParaRPr lang="ru-RU"/>
        </a:p>
      </dgm:t>
    </dgm:pt>
    <dgm:pt modelId="{B9CDB90A-7680-4A97-A25F-3D8BC69AA28B}" type="sibTrans" cxnId="{DBB596DC-14CB-4405-974B-F80E17E72E2C}">
      <dgm:prSet/>
      <dgm:spPr/>
      <dgm:t>
        <a:bodyPr/>
        <a:lstStyle/>
        <a:p>
          <a:endParaRPr lang="ru-RU" dirty="0"/>
        </a:p>
      </dgm:t>
    </dgm:pt>
    <dgm:pt modelId="{CCB4BF3B-767F-483B-B44D-B10F5819D546}">
      <dgm:prSet phldrT="[Текст]" custT="1"/>
      <dgm:spPr/>
      <dgm:t>
        <a:bodyPr/>
        <a:lstStyle/>
        <a:p>
          <a:r>
            <a:rPr lang="ru-RU" sz="1000" dirty="0" smtClean="0"/>
            <a:t>Создание РМЦ</a:t>
          </a:r>
          <a:endParaRPr lang="ru-RU" sz="1000" dirty="0"/>
        </a:p>
      </dgm:t>
    </dgm:pt>
    <dgm:pt modelId="{D227C3A3-6E0D-4B4B-89E7-3D851B32524B}" type="parTrans" cxnId="{8A7BA3B4-C4ED-4392-AC1F-7F504073901D}">
      <dgm:prSet/>
      <dgm:spPr/>
      <dgm:t>
        <a:bodyPr/>
        <a:lstStyle/>
        <a:p>
          <a:endParaRPr lang="ru-RU"/>
        </a:p>
      </dgm:t>
    </dgm:pt>
    <dgm:pt modelId="{0C83F09D-028F-47FE-92E5-8046BE189570}" type="sibTrans" cxnId="{8A7BA3B4-C4ED-4392-AC1F-7F504073901D}">
      <dgm:prSet/>
      <dgm:spPr/>
      <dgm:t>
        <a:bodyPr/>
        <a:lstStyle/>
        <a:p>
          <a:endParaRPr lang="ru-RU" dirty="0"/>
        </a:p>
      </dgm:t>
    </dgm:pt>
    <dgm:pt modelId="{088834DB-6731-4A34-91D0-3DBCF8129B0E}">
      <dgm:prSet custT="1"/>
      <dgm:spPr/>
      <dgm:t>
        <a:bodyPr/>
        <a:lstStyle/>
        <a:p>
          <a:r>
            <a:rPr lang="ru-RU" sz="1000" dirty="0" smtClean="0"/>
            <a:t>Выравнивание доступности ДОД</a:t>
          </a:r>
          <a:endParaRPr lang="ru-RU" sz="1000" dirty="0"/>
        </a:p>
      </dgm:t>
    </dgm:pt>
    <dgm:pt modelId="{B2522418-18F6-4179-A010-77F60FA06B7A}" type="parTrans" cxnId="{EE7D443E-D3C9-4731-90D3-6C5AB333BDA6}">
      <dgm:prSet/>
      <dgm:spPr/>
      <dgm:t>
        <a:bodyPr/>
        <a:lstStyle/>
        <a:p>
          <a:endParaRPr lang="ru-RU"/>
        </a:p>
      </dgm:t>
    </dgm:pt>
    <dgm:pt modelId="{BCFFB28D-10B4-4DD5-A292-E1A0F64F328E}" type="sibTrans" cxnId="{EE7D443E-D3C9-4731-90D3-6C5AB333BDA6}">
      <dgm:prSet/>
      <dgm:spPr/>
      <dgm:t>
        <a:bodyPr/>
        <a:lstStyle/>
        <a:p>
          <a:endParaRPr lang="ru-RU" dirty="0"/>
        </a:p>
      </dgm:t>
    </dgm:pt>
    <dgm:pt modelId="{280DE994-1CA3-45AA-8A38-CE3633296A3E}">
      <dgm:prSet/>
      <dgm:spPr/>
      <dgm:t>
        <a:bodyPr/>
        <a:lstStyle/>
        <a:p>
          <a:r>
            <a:rPr lang="ru-RU" dirty="0" smtClean="0"/>
            <a:t>Сетевая форма реализации ОП</a:t>
          </a:r>
          <a:endParaRPr lang="ru-RU" dirty="0"/>
        </a:p>
      </dgm:t>
    </dgm:pt>
    <dgm:pt modelId="{833E737F-43EA-4210-B82C-7DF885230E23}" type="parTrans" cxnId="{6DB1FE9A-6B5F-4BE2-B4AC-F1D8E17C80B1}">
      <dgm:prSet/>
      <dgm:spPr/>
      <dgm:t>
        <a:bodyPr/>
        <a:lstStyle/>
        <a:p>
          <a:endParaRPr lang="ru-RU"/>
        </a:p>
      </dgm:t>
    </dgm:pt>
    <dgm:pt modelId="{A704D8D9-E43C-40BC-B3C1-8F398D87E99F}" type="sibTrans" cxnId="{6DB1FE9A-6B5F-4BE2-B4AC-F1D8E17C80B1}">
      <dgm:prSet/>
      <dgm:spPr/>
      <dgm:t>
        <a:bodyPr/>
        <a:lstStyle/>
        <a:p>
          <a:endParaRPr lang="ru-RU" dirty="0"/>
        </a:p>
      </dgm:t>
    </dgm:pt>
    <dgm:pt modelId="{2D929EE0-E7DF-4A97-A352-300C80CF0DF0}">
      <dgm:prSet/>
      <dgm:spPr/>
      <dgm:t>
        <a:bodyPr/>
        <a:lstStyle/>
        <a:p>
          <a:r>
            <a:rPr lang="ru-RU" dirty="0" smtClean="0"/>
            <a:t>Навигатор программ</a:t>
          </a:r>
          <a:endParaRPr lang="ru-RU" dirty="0"/>
        </a:p>
      </dgm:t>
    </dgm:pt>
    <dgm:pt modelId="{41D23387-6C8E-4122-8EB5-6459C033E7EC}" type="sibTrans" cxnId="{49116179-69E8-4B10-90F3-A652E8FB2FB6}">
      <dgm:prSet/>
      <dgm:spPr/>
      <dgm:t>
        <a:bodyPr/>
        <a:lstStyle/>
        <a:p>
          <a:endParaRPr lang="ru-RU" dirty="0"/>
        </a:p>
      </dgm:t>
    </dgm:pt>
    <dgm:pt modelId="{33494E2F-7D50-479F-9A2D-72B40F93B0BE}" type="parTrans" cxnId="{49116179-69E8-4B10-90F3-A652E8FB2FB6}">
      <dgm:prSet/>
      <dgm:spPr/>
      <dgm:t>
        <a:bodyPr/>
        <a:lstStyle/>
        <a:p>
          <a:endParaRPr lang="ru-RU"/>
        </a:p>
      </dgm:t>
    </dgm:pt>
    <dgm:pt modelId="{71DA2C19-082F-489C-BDDC-07416C930AFB}" type="pres">
      <dgm:prSet presAssocID="{9F21EDD0-69EE-4A92-8348-D5BBF982C9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729156-5F17-470A-9816-E076E020BB5F}" type="pres">
      <dgm:prSet presAssocID="{0450840C-396F-44A3-A387-8B347E7FF09A}" presName="centerShape" presStyleLbl="node0" presStyleIdx="0" presStyleCnt="1" custScaleX="143040" custScaleY="145553"/>
      <dgm:spPr/>
      <dgm:t>
        <a:bodyPr/>
        <a:lstStyle/>
        <a:p>
          <a:endParaRPr lang="ru-RU"/>
        </a:p>
      </dgm:t>
    </dgm:pt>
    <dgm:pt modelId="{7F10470F-1920-45AF-9ECD-166A6C2CD6AE}" type="pres">
      <dgm:prSet presAssocID="{00576492-5382-4635-9B7F-6D12854FA8E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15FC1-1E86-4F6B-923B-7FF42D0D0678}" type="pres">
      <dgm:prSet presAssocID="{00576492-5382-4635-9B7F-6D12854FA8E2}" presName="dummy" presStyleCnt="0"/>
      <dgm:spPr/>
    </dgm:pt>
    <dgm:pt modelId="{C5B5B8F1-7586-41F8-83EF-F37D788DCBF3}" type="pres">
      <dgm:prSet presAssocID="{6DB83D6A-3FFE-4861-9A92-446FB7091824}" presName="sibTrans" presStyleLbl="sibTrans2D1" presStyleIdx="0" presStyleCnt="7"/>
      <dgm:spPr/>
      <dgm:t>
        <a:bodyPr/>
        <a:lstStyle/>
        <a:p>
          <a:endParaRPr lang="ru-RU"/>
        </a:p>
      </dgm:t>
    </dgm:pt>
    <dgm:pt modelId="{517CD31F-DF8D-4194-9F83-AF8588625A28}" type="pres">
      <dgm:prSet presAssocID="{097D0232-51F8-49C1-9E77-8C4673FDCB0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02E0D-F169-4EF7-81D6-FDB42F9455EC}" type="pres">
      <dgm:prSet presAssocID="{097D0232-51F8-49C1-9E77-8C4673FDCB06}" presName="dummy" presStyleCnt="0"/>
      <dgm:spPr/>
    </dgm:pt>
    <dgm:pt modelId="{F98B5A86-0179-4EC5-AFE9-0F316F958D7F}" type="pres">
      <dgm:prSet presAssocID="{581B220E-BC47-4DDC-9EB8-2FBF183DA1A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31441C81-8B44-4683-990C-241043AAC6C3}" type="pres">
      <dgm:prSet presAssocID="{2D929EE0-E7DF-4A97-A352-300C80CF0DF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85FA-2C8D-44EC-9D68-427EED474329}" type="pres">
      <dgm:prSet presAssocID="{2D929EE0-E7DF-4A97-A352-300C80CF0DF0}" presName="dummy" presStyleCnt="0"/>
      <dgm:spPr/>
    </dgm:pt>
    <dgm:pt modelId="{4779BCB9-1DB7-43C3-AE83-E2089B7EFB4A}" type="pres">
      <dgm:prSet presAssocID="{41D23387-6C8E-4122-8EB5-6459C033E7EC}" presName="sibTrans" presStyleLbl="sibTrans2D1" presStyleIdx="2" presStyleCnt="7"/>
      <dgm:spPr/>
      <dgm:t>
        <a:bodyPr/>
        <a:lstStyle/>
        <a:p>
          <a:endParaRPr lang="ru-RU"/>
        </a:p>
      </dgm:t>
    </dgm:pt>
    <dgm:pt modelId="{4BC95172-5B55-4F2B-A0D5-24C43D2ADDE8}" type="pres">
      <dgm:prSet presAssocID="{088834DB-6731-4A34-91D0-3DBCF8129B0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F1E31-9C57-4914-BB24-9AFB310FB01C}" type="pres">
      <dgm:prSet presAssocID="{088834DB-6731-4A34-91D0-3DBCF8129B0E}" presName="dummy" presStyleCnt="0"/>
      <dgm:spPr/>
    </dgm:pt>
    <dgm:pt modelId="{6DEE6875-E02C-4347-ABE9-119DAC76505A}" type="pres">
      <dgm:prSet presAssocID="{BCFFB28D-10B4-4DD5-A292-E1A0F64F328E}" presName="sibTrans" presStyleLbl="sibTrans2D1" presStyleIdx="3" presStyleCnt="7"/>
      <dgm:spPr/>
      <dgm:t>
        <a:bodyPr/>
        <a:lstStyle/>
        <a:p>
          <a:endParaRPr lang="ru-RU"/>
        </a:p>
      </dgm:t>
    </dgm:pt>
    <dgm:pt modelId="{DF447B5B-CBE4-4B64-B2F4-199641CF3CEA}" type="pres">
      <dgm:prSet presAssocID="{5D15C3E6-CF7C-40AF-8065-5D39763A7F7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4B67D-51D5-4E91-BCCA-34341F04E3CD}" type="pres">
      <dgm:prSet presAssocID="{5D15C3E6-CF7C-40AF-8065-5D39763A7F7F}" presName="dummy" presStyleCnt="0"/>
      <dgm:spPr/>
    </dgm:pt>
    <dgm:pt modelId="{0E7B5A7A-C6CD-447C-B054-2139E219C039}" type="pres">
      <dgm:prSet presAssocID="{B9CDB90A-7680-4A97-A25F-3D8BC69AA28B}" presName="sibTrans" presStyleLbl="sibTrans2D1" presStyleIdx="4" presStyleCnt="7"/>
      <dgm:spPr/>
      <dgm:t>
        <a:bodyPr/>
        <a:lstStyle/>
        <a:p>
          <a:endParaRPr lang="ru-RU"/>
        </a:p>
      </dgm:t>
    </dgm:pt>
    <dgm:pt modelId="{66C9F474-35C4-4F75-B049-903DEC3C16A1}" type="pres">
      <dgm:prSet presAssocID="{280DE994-1CA3-45AA-8A38-CE3633296A3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86D87-2056-46E5-B9E3-72D0EC9F448B}" type="pres">
      <dgm:prSet presAssocID="{280DE994-1CA3-45AA-8A38-CE3633296A3E}" presName="dummy" presStyleCnt="0"/>
      <dgm:spPr/>
    </dgm:pt>
    <dgm:pt modelId="{CE127752-DD3B-4971-825F-F82E6DA07C86}" type="pres">
      <dgm:prSet presAssocID="{A704D8D9-E43C-40BC-B3C1-8F398D87E99F}" presName="sibTrans" presStyleLbl="sibTrans2D1" presStyleIdx="5" presStyleCnt="7"/>
      <dgm:spPr/>
      <dgm:t>
        <a:bodyPr/>
        <a:lstStyle/>
        <a:p>
          <a:endParaRPr lang="ru-RU"/>
        </a:p>
      </dgm:t>
    </dgm:pt>
    <dgm:pt modelId="{8CB42645-F556-414E-A1E3-A249511D8F36}" type="pres">
      <dgm:prSet presAssocID="{CCB4BF3B-767F-483B-B44D-B10F5819D54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82FA0-8B02-467C-9EC6-0F5878ADB5D9}" type="pres">
      <dgm:prSet presAssocID="{CCB4BF3B-767F-483B-B44D-B10F5819D546}" presName="dummy" presStyleCnt="0"/>
      <dgm:spPr/>
    </dgm:pt>
    <dgm:pt modelId="{FCEF170D-82D5-4AA0-8656-4A54453C457B}" type="pres">
      <dgm:prSet presAssocID="{0C83F09D-028F-47FE-92E5-8046BE189570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8A7BA3B4-C4ED-4392-AC1F-7F504073901D}" srcId="{0450840C-396F-44A3-A387-8B347E7FF09A}" destId="{CCB4BF3B-767F-483B-B44D-B10F5819D546}" srcOrd="6" destOrd="0" parTransId="{D227C3A3-6E0D-4B4B-89E7-3D851B32524B}" sibTransId="{0C83F09D-028F-47FE-92E5-8046BE189570}"/>
    <dgm:cxn modelId="{A3EE7ACE-30AD-476E-B74A-EF340ECADF3A}" type="presOf" srcId="{CCB4BF3B-767F-483B-B44D-B10F5819D546}" destId="{8CB42645-F556-414E-A1E3-A249511D8F36}" srcOrd="0" destOrd="0" presId="urn:microsoft.com/office/officeart/2005/8/layout/radial6"/>
    <dgm:cxn modelId="{372AA445-ACB4-4FAF-A5CD-70DF72113763}" type="presOf" srcId="{097D0232-51F8-49C1-9E77-8C4673FDCB06}" destId="{517CD31F-DF8D-4194-9F83-AF8588625A28}" srcOrd="0" destOrd="0" presId="urn:microsoft.com/office/officeart/2005/8/layout/radial6"/>
    <dgm:cxn modelId="{1004D9B0-9899-4C37-9473-4FD463E1AC79}" srcId="{9F21EDD0-69EE-4A92-8348-D5BBF982C9F0}" destId="{0450840C-396F-44A3-A387-8B347E7FF09A}" srcOrd="0" destOrd="0" parTransId="{AFD42A85-D7F0-424A-A2C0-002A375892D8}" sibTransId="{DE1BE896-810B-4DEA-A4BC-E50976533623}"/>
    <dgm:cxn modelId="{434935D2-F17D-4015-8330-EB04950B50BE}" type="presOf" srcId="{0C83F09D-028F-47FE-92E5-8046BE189570}" destId="{FCEF170D-82D5-4AA0-8656-4A54453C457B}" srcOrd="0" destOrd="0" presId="urn:microsoft.com/office/officeart/2005/8/layout/radial6"/>
    <dgm:cxn modelId="{1C73BBD3-15B2-480D-8E80-6369088BD66D}" type="presOf" srcId="{0450840C-396F-44A3-A387-8B347E7FF09A}" destId="{38729156-5F17-470A-9816-E076E020BB5F}" srcOrd="0" destOrd="0" presId="urn:microsoft.com/office/officeart/2005/8/layout/radial6"/>
    <dgm:cxn modelId="{748AD43B-49D9-43E5-8C17-D090739EB4C6}" type="presOf" srcId="{5D15C3E6-CF7C-40AF-8065-5D39763A7F7F}" destId="{DF447B5B-CBE4-4B64-B2F4-199641CF3CEA}" srcOrd="0" destOrd="0" presId="urn:microsoft.com/office/officeart/2005/8/layout/radial6"/>
    <dgm:cxn modelId="{D2538DBC-90FB-4B4D-AC19-C7CF279BF2CF}" type="presOf" srcId="{A704D8D9-E43C-40BC-B3C1-8F398D87E99F}" destId="{CE127752-DD3B-4971-825F-F82E6DA07C86}" srcOrd="0" destOrd="0" presId="urn:microsoft.com/office/officeart/2005/8/layout/radial6"/>
    <dgm:cxn modelId="{1E01D7AC-1B5C-426C-9B75-E9FC718482E2}" type="presOf" srcId="{BCFFB28D-10B4-4DD5-A292-E1A0F64F328E}" destId="{6DEE6875-E02C-4347-ABE9-119DAC76505A}" srcOrd="0" destOrd="0" presId="urn:microsoft.com/office/officeart/2005/8/layout/radial6"/>
    <dgm:cxn modelId="{6DB1FE9A-6B5F-4BE2-B4AC-F1D8E17C80B1}" srcId="{0450840C-396F-44A3-A387-8B347E7FF09A}" destId="{280DE994-1CA3-45AA-8A38-CE3633296A3E}" srcOrd="5" destOrd="0" parTransId="{833E737F-43EA-4210-B82C-7DF885230E23}" sibTransId="{A704D8D9-E43C-40BC-B3C1-8F398D87E99F}"/>
    <dgm:cxn modelId="{5DA780D7-38BC-4AC1-976C-9C57A666279A}" type="presOf" srcId="{280DE994-1CA3-45AA-8A38-CE3633296A3E}" destId="{66C9F474-35C4-4F75-B049-903DEC3C16A1}" srcOrd="0" destOrd="0" presId="urn:microsoft.com/office/officeart/2005/8/layout/radial6"/>
    <dgm:cxn modelId="{432B24EA-1F2F-485D-A50D-EFE8A8D39196}" type="presOf" srcId="{581B220E-BC47-4DDC-9EB8-2FBF183DA1A8}" destId="{F98B5A86-0179-4EC5-AFE9-0F316F958D7F}" srcOrd="0" destOrd="0" presId="urn:microsoft.com/office/officeart/2005/8/layout/radial6"/>
    <dgm:cxn modelId="{8BD67894-77F4-4639-AA52-3E53855602D8}" type="presOf" srcId="{B9CDB90A-7680-4A97-A25F-3D8BC69AA28B}" destId="{0E7B5A7A-C6CD-447C-B054-2139E219C039}" srcOrd="0" destOrd="0" presId="urn:microsoft.com/office/officeart/2005/8/layout/radial6"/>
    <dgm:cxn modelId="{49116179-69E8-4B10-90F3-A652E8FB2FB6}" srcId="{0450840C-396F-44A3-A387-8B347E7FF09A}" destId="{2D929EE0-E7DF-4A97-A352-300C80CF0DF0}" srcOrd="2" destOrd="0" parTransId="{33494E2F-7D50-479F-9A2D-72B40F93B0BE}" sibTransId="{41D23387-6C8E-4122-8EB5-6459C033E7EC}"/>
    <dgm:cxn modelId="{7E2F579B-52FD-42AE-9A4C-275859CB6FA3}" type="presOf" srcId="{088834DB-6731-4A34-91D0-3DBCF8129B0E}" destId="{4BC95172-5B55-4F2B-A0D5-24C43D2ADDE8}" srcOrd="0" destOrd="0" presId="urn:microsoft.com/office/officeart/2005/8/layout/radial6"/>
    <dgm:cxn modelId="{DBB596DC-14CB-4405-974B-F80E17E72E2C}" srcId="{0450840C-396F-44A3-A387-8B347E7FF09A}" destId="{5D15C3E6-CF7C-40AF-8065-5D39763A7F7F}" srcOrd="4" destOrd="0" parTransId="{9F3A4516-0A17-4836-8E78-A3289939E6D7}" sibTransId="{B9CDB90A-7680-4A97-A25F-3D8BC69AA28B}"/>
    <dgm:cxn modelId="{588CCD30-E4B1-4F2E-9A2D-86CBA281847F}" srcId="{0450840C-396F-44A3-A387-8B347E7FF09A}" destId="{097D0232-51F8-49C1-9E77-8C4673FDCB06}" srcOrd="1" destOrd="0" parTransId="{54EA297A-84CD-4F8A-8D73-8A1839CCAB92}" sibTransId="{581B220E-BC47-4DDC-9EB8-2FBF183DA1A8}"/>
    <dgm:cxn modelId="{EE7D443E-D3C9-4731-90D3-6C5AB333BDA6}" srcId="{0450840C-396F-44A3-A387-8B347E7FF09A}" destId="{088834DB-6731-4A34-91D0-3DBCF8129B0E}" srcOrd="3" destOrd="0" parTransId="{B2522418-18F6-4179-A010-77F60FA06B7A}" sibTransId="{BCFFB28D-10B4-4DD5-A292-E1A0F64F328E}"/>
    <dgm:cxn modelId="{1DBD542F-C3FB-4868-B550-EF1DD13366B7}" type="presOf" srcId="{41D23387-6C8E-4122-8EB5-6459C033E7EC}" destId="{4779BCB9-1DB7-43C3-AE83-E2089B7EFB4A}" srcOrd="0" destOrd="0" presId="urn:microsoft.com/office/officeart/2005/8/layout/radial6"/>
    <dgm:cxn modelId="{967D52D6-C303-41A2-9157-735B73C8408A}" type="presOf" srcId="{00576492-5382-4635-9B7F-6D12854FA8E2}" destId="{7F10470F-1920-45AF-9ECD-166A6C2CD6AE}" srcOrd="0" destOrd="0" presId="urn:microsoft.com/office/officeart/2005/8/layout/radial6"/>
    <dgm:cxn modelId="{357E1BEF-0884-4C19-A702-18427F64C47D}" srcId="{0450840C-396F-44A3-A387-8B347E7FF09A}" destId="{00576492-5382-4635-9B7F-6D12854FA8E2}" srcOrd="0" destOrd="0" parTransId="{667FA82B-45E4-4527-8062-482053363052}" sibTransId="{6DB83D6A-3FFE-4861-9A92-446FB7091824}"/>
    <dgm:cxn modelId="{65D0C4C7-671A-4543-9203-5A182DD3FBEC}" type="presOf" srcId="{6DB83D6A-3FFE-4861-9A92-446FB7091824}" destId="{C5B5B8F1-7586-41F8-83EF-F37D788DCBF3}" srcOrd="0" destOrd="0" presId="urn:microsoft.com/office/officeart/2005/8/layout/radial6"/>
    <dgm:cxn modelId="{01DB38D7-1678-4AC1-8FFA-D9EF94E79001}" type="presOf" srcId="{9F21EDD0-69EE-4A92-8348-D5BBF982C9F0}" destId="{71DA2C19-082F-489C-BDDC-07416C930AFB}" srcOrd="0" destOrd="0" presId="urn:microsoft.com/office/officeart/2005/8/layout/radial6"/>
    <dgm:cxn modelId="{227560B4-E7EF-427E-A3A6-62157B9F0570}" type="presOf" srcId="{2D929EE0-E7DF-4A97-A352-300C80CF0DF0}" destId="{31441C81-8B44-4683-990C-241043AAC6C3}" srcOrd="0" destOrd="0" presId="urn:microsoft.com/office/officeart/2005/8/layout/radial6"/>
    <dgm:cxn modelId="{0CD95D22-019D-429B-81AF-C6F98872161D}" type="presParOf" srcId="{71DA2C19-082F-489C-BDDC-07416C930AFB}" destId="{38729156-5F17-470A-9816-E076E020BB5F}" srcOrd="0" destOrd="0" presId="urn:microsoft.com/office/officeart/2005/8/layout/radial6"/>
    <dgm:cxn modelId="{6695A90E-59E7-429D-8B7E-6BC4C67833BF}" type="presParOf" srcId="{71DA2C19-082F-489C-BDDC-07416C930AFB}" destId="{7F10470F-1920-45AF-9ECD-166A6C2CD6AE}" srcOrd="1" destOrd="0" presId="urn:microsoft.com/office/officeart/2005/8/layout/radial6"/>
    <dgm:cxn modelId="{8A6BD500-E59C-43C1-9709-F85302D78DCB}" type="presParOf" srcId="{71DA2C19-082F-489C-BDDC-07416C930AFB}" destId="{D5A15FC1-1E86-4F6B-923B-7FF42D0D0678}" srcOrd="2" destOrd="0" presId="urn:microsoft.com/office/officeart/2005/8/layout/radial6"/>
    <dgm:cxn modelId="{467358FE-D668-4BB8-AA49-CE82CCB37320}" type="presParOf" srcId="{71DA2C19-082F-489C-BDDC-07416C930AFB}" destId="{C5B5B8F1-7586-41F8-83EF-F37D788DCBF3}" srcOrd="3" destOrd="0" presId="urn:microsoft.com/office/officeart/2005/8/layout/radial6"/>
    <dgm:cxn modelId="{414FB782-3002-4E64-98F6-160172D41DED}" type="presParOf" srcId="{71DA2C19-082F-489C-BDDC-07416C930AFB}" destId="{517CD31F-DF8D-4194-9F83-AF8588625A28}" srcOrd="4" destOrd="0" presId="urn:microsoft.com/office/officeart/2005/8/layout/radial6"/>
    <dgm:cxn modelId="{3E6F4248-95D4-4F26-93B8-2EE240ED6229}" type="presParOf" srcId="{71DA2C19-082F-489C-BDDC-07416C930AFB}" destId="{3F202E0D-F169-4EF7-81D6-FDB42F9455EC}" srcOrd="5" destOrd="0" presId="urn:microsoft.com/office/officeart/2005/8/layout/radial6"/>
    <dgm:cxn modelId="{FC70CF72-0D46-4DAB-BD13-7FB02B4BD11F}" type="presParOf" srcId="{71DA2C19-082F-489C-BDDC-07416C930AFB}" destId="{F98B5A86-0179-4EC5-AFE9-0F316F958D7F}" srcOrd="6" destOrd="0" presId="urn:microsoft.com/office/officeart/2005/8/layout/radial6"/>
    <dgm:cxn modelId="{497BBF95-2FE3-4B7B-A87C-21953941F335}" type="presParOf" srcId="{71DA2C19-082F-489C-BDDC-07416C930AFB}" destId="{31441C81-8B44-4683-990C-241043AAC6C3}" srcOrd="7" destOrd="0" presId="urn:microsoft.com/office/officeart/2005/8/layout/radial6"/>
    <dgm:cxn modelId="{5BC82BC0-F479-48FA-ACF5-D05AA84C89DE}" type="presParOf" srcId="{71DA2C19-082F-489C-BDDC-07416C930AFB}" destId="{F28785FA-2C8D-44EC-9D68-427EED474329}" srcOrd="8" destOrd="0" presId="urn:microsoft.com/office/officeart/2005/8/layout/radial6"/>
    <dgm:cxn modelId="{1236D4FC-FCB3-47F1-892E-8672BB6C4051}" type="presParOf" srcId="{71DA2C19-082F-489C-BDDC-07416C930AFB}" destId="{4779BCB9-1DB7-43C3-AE83-E2089B7EFB4A}" srcOrd="9" destOrd="0" presId="urn:microsoft.com/office/officeart/2005/8/layout/radial6"/>
    <dgm:cxn modelId="{513352DA-A9E2-4132-89F9-10A21303AE10}" type="presParOf" srcId="{71DA2C19-082F-489C-BDDC-07416C930AFB}" destId="{4BC95172-5B55-4F2B-A0D5-24C43D2ADDE8}" srcOrd="10" destOrd="0" presId="urn:microsoft.com/office/officeart/2005/8/layout/radial6"/>
    <dgm:cxn modelId="{ACBE48DF-BB04-4FA1-A7A7-1FD276C5E724}" type="presParOf" srcId="{71DA2C19-082F-489C-BDDC-07416C930AFB}" destId="{A28F1E31-9C57-4914-BB24-9AFB310FB01C}" srcOrd="11" destOrd="0" presId="urn:microsoft.com/office/officeart/2005/8/layout/radial6"/>
    <dgm:cxn modelId="{4D174145-B9CB-4CB6-90CB-0A34A9FD7309}" type="presParOf" srcId="{71DA2C19-082F-489C-BDDC-07416C930AFB}" destId="{6DEE6875-E02C-4347-ABE9-119DAC76505A}" srcOrd="12" destOrd="0" presId="urn:microsoft.com/office/officeart/2005/8/layout/radial6"/>
    <dgm:cxn modelId="{5AB1DADF-54B5-4ECA-9B5E-57F3114016BF}" type="presParOf" srcId="{71DA2C19-082F-489C-BDDC-07416C930AFB}" destId="{DF447B5B-CBE4-4B64-B2F4-199641CF3CEA}" srcOrd="13" destOrd="0" presId="urn:microsoft.com/office/officeart/2005/8/layout/radial6"/>
    <dgm:cxn modelId="{4A6EAD38-EF21-4623-A009-082D43F4993F}" type="presParOf" srcId="{71DA2C19-082F-489C-BDDC-07416C930AFB}" destId="{2BF4B67D-51D5-4E91-BCCA-34341F04E3CD}" srcOrd="14" destOrd="0" presId="urn:microsoft.com/office/officeart/2005/8/layout/radial6"/>
    <dgm:cxn modelId="{0543E3DF-B1D7-405E-9632-69D5808B574C}" type="presParOf" srcId="{71DA2C19-082F-489C-BDDC-07416C930AFB}" destId="{0E7B5A7A-C6CD-447C-B054-2139E219C039}" srcOrd="15" destOrd="0" presId="urn:microsoft.com/office/officeart/2005/8/layout/radial6"/>
    <dgm:cxn modelId="{9F4B167C-0193-4E1A-9583-D6ECC0DB24AE}" type="presParOf" srcId="{71DA2C19-082F-489C-BDDC-07416C930AFB}" destId="{66C9F474-35C4-4F75-B049-903DEC3C16A1}" srcOrd="16" destOrd="0" presId="urn:microsoft.com/office/officeart/2005/8/layout/radial6"/>
    <dgm:cxn modelId="{8686B492-77A4-4E83-86B4-E096D70359A5}" type="presParOf" srcId="{71DA2C19-082F-489C-BDDC-07416C930AFB}" destId="{2D086D87-2056-46E5-B9E3-72D0EC9F448B}" srcOrd="17" destOrd="0" presId="urn:microsoft.com/office/officeart/2005/8/layout/radial6"/>
    <dgm:cxn modelId="{37C33D99-C44A-4D84-9B47-4ACED38A5C0A}" type="presParOf" srcId="{71DA2C19-082F-489C-BDDC-07416C930AFB}" destId="{CE127752-DD3B-4971-825F-F82E6DA07C86}" srcOrd="18" destOrd="0" presId="urn:microsoft.com/office/officeart/2005/8/layout/radial6"/>
    <dgm:cxn modelId="{9ECFB0BA-4BEE-4076-B5B6-95A08590BE85}" type="presParOf" srcId="{71DA2C19-082F-489C-BDDC-07416C930AFB}" destId="{8CB42645-F556-414E-A1E3-A249511D8F36}" srcOrd="19" destOrd="0" presId="urn:microsoft.com/office/officeart/2005/8/layout/radial6"/>
    <dgm:cxn modelId="{7529E29C-250B-407F-8FC1-F9FBAE3D0691}" type="presParOf" srcId="{71DA2C19-082F-489C-BDDC-07416C930AFB}" destId="{7B582FA0-8B02-467C-9EC6-0F5878ADB5D9}" srcOrd="20" destOrd="0" presId="urn:microsoft.com/office/officeart/2005/8/layout/radial6"/>
    <dgm:cxn modelId="{EA992D01-1875-4D45-B326-F5F316E65013}" type="presParOf" srcId="{71DA2C19-082F-489C-BDDC-07416C930AFB}" destId="{FCEF170D-82D5-4AA0-8656-4A54453C457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7BC58A-68BD-44D3-9FD9-8D4DF837A37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0E1DFE-558E-4221-8868-8EAA5B782B04}">
      <dgm:prSet phldrT="[Текст]"/>
      <dgm:spPr/>
      <dgm:t>
        <a:bodyPr/>
        <a:lstStyle/>
        <a:p>
          <a:r>
            <a:rPr lang="ru-RU" dirty="0" smtClean="0"/>
            <a:t>Организационно-оптимизационное</a:t>
          </a:r>
          <a:endParaRPr lang="ru-RU" dirty="0"/>
        </a:p>
      </dgm:t>
    </dgm:pt>
    <dgm:pt modelId="{DD540B2A-5DE1-4989-81E3-A7C23DD8F890}" type="parTrans" cxnId="{F571CF1E-61C5-4DE3-B187-03DA1B5CA5E4}">
      <dgm:prSet/>
      <dgm:spPr/>
      <dgm:t>
        <a:bodyPr/>
        <a:lstStyle/>
        <a:p>
          <a:endParaRPr lang="ru-RU"/>
        </a:p>
      </dgm:t>
    </dgm:pt>
    <dgm:pt modelId="{8E183EBD-7AEC-4C00-BED4-49428DD9795A}" type="sibTrans" cxnId="{F571CF1E-61C5-4DE3-B187-03DA1B5CA5E4}">
      <dgm:prSet/>
      <dgm:spPr/>
      <dgm:t>
        <a:bodyPr/>
        <a:lstStyle/>
        <a:p>
          <a:endParaRPr lang="ru-RU"/>
        </a:p>
      </dgm:t>
    </dgm:pt>
    <dgm:pt modelId="{D596C474-F388-4AAD-85A2-FEC6E50358BF}">
      <dgm:prSet phldrT="[Текст]"/>
      <dgm:spPr/>
      <dgm:t>
        <a:bodyPr/>
        <a:lstStyle/>
        <a:p>
          <a:r>
            <a:rPr lang="ru-RU" dirty="0" smtClean="0"/>
            <a:t>Кадровое</a:t>
          </a:r>
          <a:endParaRPr lang="ru-RU" dirty="0"/>
        </a:p>
      </dgm:t>
    </dgm:pt>
    <dgm:pt modelId="{ED04EA9B-B1BD-4405-91AD-226A5A222563}" type="parTrans" cxnId="{16498AF9-828D-47E3-B159-929645A84837}">
      <dgm:prSet/>
      <dgm:spPr/>
      <dgm:t>
        <a:bodyPr/>
        <a:lstStyle/>
        <a:p>
          <a:endParaRPr lang="ru-RU"/>
        </a:p>
      </dgm:t>
    </dgm:pt>
    <dgm:pt modelId="{0F455AD7-596A-4C4E-A1EE-0B27A1A27B7E}" type="sibTrans" cxnId="{16498AF9-828D-47E3-B159-929645A84837}">
      <dgm:prSet/>
      <dgm:spPr/>
      <dgm:t>
        <a:bodyPr/>
        <a:lstStyle/>
        <a:p>
          <a:endParaRPr lang="ru-RU"/>
        </a:p>
      </dgm:t>
    </dgm:pt>
    <dgm:pt modelId="{29537DCD-FE59-45EA-B384-51163B520963}">
      <dgm:prSet phldrT="[Текст]"/>
      <dgm:spPr/>
      <dgm:t>
        <a:bodyPr/>
        <a:lstStyle/>
        <a:p>
          <a:r>
            <a:rPr lang="ru-RU" dirty="0" smtClean="0"/>
            <a:t>Маркетинговое</a:t>
          </a:r>
          <a:endParaRPr lang="ru-RU" dirty="0"/>
        </a:p>
      </dgm:t>
    </dgm:pt>
    <dgm:pt modelId="{E380C1BA-192F-4999-9820-1F2126F862E1}" type="parTrans" cxnId="{AC303C2E-C286-4D92-9254-C33801861AA0}">
      <dgm:prSet/>
      <dgm:spPr/>
      <dgm:t>
        <a:bodyPr/>
        <a:lstStyle/>
        <a:p>
          <a:endParaRPr lang="ru-RU"/>
        </a:p>
      </dgm:t>
    </dgm:pt>
    <dgm:pt modelId="{7EB4E0A5-F14F-4E0E-91B1-7624FC34B8E1}" type="sibTrans" cxnId="{AC303C2E-C286-4D92-9254-C33801861AA0}">
      <dgm:prSet/>
      <dgm:spPr/>
      <dgm:t>
        <a:bodyPr/>
        <a:lstStyle/>
        <a:p>
          <a:endParaRPr lang="ru-RU"/>
        </a:p>
      </dgm:t>
    </dgm:pt>
    <dgm:pt modelId="{2FFA3EFC-C049-4C46-A8D6-1236A231BD7E}">
      <dgm:prSet phldrT="[Текст]"/>
      <dgm:spPr/>
      <dgm:t>
        <a:bodyPr/>
        <a:lstStyle/>
        <a:p>
          <a:r>
            <a:rPr lang="ru-RU" dirty="0" smtClean="0"/>
            <a:t>Спец. </a:t>
          </a:r>
          <a:r>
            <a:rPr lang="ru-RU" dirty="0" smtClean="0"/>
            <a:t>проектное</a:t>
          </a:r>
          <a:endParaRPr lang="ru-RU" dirty="0"/>
        </a:p>
      </dgm:t>
    </dgm:pt>
    <dgm:pt modelId="{2A08006D-794A-4928-9985-C9239D08DF59}" type="parTrans" cxnId="{59AA277D-C5BA-4634-A66F-2AA2F4CCCE3A}">
      <dgm:prSet/>
      <dgm:spPr/>
      <dgm:t>
        <a:bodyPr/>
        <a:lstStyle/>
        <a:p>
          <a:endParaRPr lang="ru-RU"/>
        </a:p>
      </dgm:t>
    </dgm:pt>
    <dgm:pt modelId="{C65F6170-1710-4AA5-8F29-D9D736A588DC}" type="sibTrans" cxnId="{59AA277D-C5BA-4634-A66F-2AA2F4CCCE3A}">
      <dgm:prSet/>
      <dgm:spPr/>
      <dgm:t>
        <a:bodyPr/>
        <a:lstStyle/>
        <a:p>
          <a:endParaRPr lang="ru-RU"/>
        </a:p>
      </dgm:t>
    </dgm:pt>
    <dgm:pt modelId="{4C9281D7-CE4C-4820-A59A-11F900DB6D2A}">
      <dgm:prSet/>
      <dgm:spPr/>
      <dgm:t>
        <a:bodyPr/>
        <a:lstStyle/>
        <a:p>
          <a:r>
            <a:rPr lang="ru-RU" dirty="0" smtClean="0"/>
            <a:t>Аналитическое</a:t>
          </a:r>
          <a:endParaRPr lang="ru-RU" dirty="0"/>
        </a:p>
      </dgm:t>
    </dgm:pt>
    <dgm:pt modelId="{57C1B84D-C384-4AF5-BC86-49F84860F381}" type="parTrans" cxnId="{C6A16247-DCC7-478B-A274-C4EAF278F551}">
      <dgm:prSet/>
      <dgm:spPr/>
      <dgm:t>
        <a:bodyPr/>
        <a:lstStyle/>
        <a:p>
          <a:endParaRPr lang="ru-RU"/>
        </a:p>
      </dgm:t>
    </dgm:pt>
    <dgm:pt modelId="{79F3C4B0-99B3-4FB4-A929-8E5706DEB49A}" type="sibTrans" cxnId="{C6A16247-DCC7-478B-A274-C4EAF278F551}">
      <dgm:prSet/>
      <dgm:spPr/>
      <dgm:t>
        <a:bodyPr/>
        <a:lstStyle/>
        <a:p>
          <a:endParaRPr lang="ru-RU"/>
        </a:p>
      </dgm:t>
    </dgm:pt>
    <dgm:pt modelId="{DD4BC191-C049-4723-BADA-F72254A6B7AE}">
      <dgm:prSet/>
      <dgm:spPr/>
      <dgm:t>
        <a:bodyPr/>
        <a:lstStyle/>
        <a:p>
          <a:r>
            <a:rPr lang="ru-RU" dirty="0" smtClean="0"/>
            <a:t>Мониторинговое</a:t>
          </a:r>
          <a:endParaRPr lang="ru-RU" dirty="0"/>
        </a:p>
      </dgm:t>
    </dgm:pt>
    <dgm:pt modelId="{F8E32BB2-AAAD-4D41-B64C-0CFBB6B3B06B}" type="parTrans" cxnId="{43C4F5CE-155D-4D0E-8124-FE3E08E992EF}">
      <dgm:prSet/>
      <dgm:spPr/>
      <dgm:t>
        <a:bodyPr/>
        <a:lstStyle/>
        <a:p>
          <a:endParaRPr lang="ru-RU"/>
        </a:p>
      </dgm:t>
    </dgm:pt>
    <dgm:pt modelId="{5170A5B6-835A-442A-94B6-92A0353ED18B}" type="sibTrans" cxnId="{43C4F5CE-155D-4D0E-8124-FE3E08E992EF}">
      <dgm:prSet/>
      <dgm:spPr/>
      <dgm:t>
        <a:bodyPr/>
        <a:lstStyle/>
        <a:p>
          <a:endParaRPr lang="ru-RU"/>
        </a:p>
      </dgm:t>
    </dgm:pt>
    <dgm:pt modelId="{0EA1A3F3-8CA0-4DE1-9DB6-D0B16E5E86C0}" type="pres">
      <dgm:prSet presAssocID="{1F7BC58A-68BD-44D3-9FD9-8D4DF837A3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DAF18-AFBD-4F9C-947D-7B26FAC34B7A}" type="pres">
      <dgm:prSet presAssocID="{4C9281D7-CE4C-4820-A59A-11F900DB6D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5F64F-6BFE-4276-BBD0-A399D6DE9A21}" type="pres">
      <dgm:prSet presAssocID="{79F3C4B0-99B3-4FB4-A929-8E5706DEB49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58E15D9-5618-497F-B095-E1D22FF3F131}" type="pres">
      <dgm:prSet presAssocID="{79F3C4B0-99B3-4FB4-A929-8E5706DEB49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59FACAD-9031-4101-882B-61000D7BE36A}" type="pres">
      <dgm:prSet presAssocID="{830E1DFE-558E-4221-8868-8EAA5B782B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DAA9B-691E-45FB-85C1-BB4ABDE5E2AB}" type="pres">
      <dgm:prSet presAssocID="{8E183EBD-7AEC-4C00-BED4-49428DD9795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BB9E9E6-91C4-43FB-B7F7-831669B74BC6}" type="pres">
      <dgm:prSet presAssocID="{8E183EBD-7AEC-4C00-BED4-49428DD9795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95B0233-0CF7-4908-852C-79A36B93DFFE}" type="pres">
      <dgm:prSet presAssocID="{D596C474-F388-4AAD-85A2-FEC6E50358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73847-66C3-4AE2-9134-B6C1E757C531}" type="pres">
      <dgm:prSet presAssocID="{0F455AD7-596A-4C4E-A1EE-0B27A1A27B7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D57C2B1-7787-43B6-889B-D9C584BCE83B}" type="pres">
      <dgm:prSet presAssocID="{0F455AD7-596A-4C4E-A1EE-0B27A1A27B7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29001BC-C698-4217-B49F-E039B93E0FCD}" type="pres">
      <dgm:prSet presAssocID="{29537DCD-FE59-45EA-B384-51163B52096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A53D-934F-4508-9339-B714D068ED3F}" type="pres">
      <dgm:prSet presAssocID="{7EB4E0A5-F14F-4E0E-91B1-7624FC34B8E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3A2AB0A-1A76-46CA-8B51-405906D2FAE8}" type="pres">
      <dgm:prSet presAssocID="{7EB4E0A5-F14F-4E0E-91B1-7624FC34B8E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B702B6B-A31D-428C-AC66-E9CAC1F54FA5}" type="pres">
      <dgm:prSet presAssocID="{2FFA3EFC-C049-4C46-A8D6-1236A231BD7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2B98B-BB8B-4258-B7DB-D3B21B9B90D2}" type="pres">
      <dgm:prSet presAssocID="{C65F6170-1710-4AA5-8F29-D9D736A588D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B807F72-C270-4901-ADB9-ACE0EDE8174F}" type="pres">
      <dgm:prSet presAssocID="{C65F6170-1710-4AA5-8F29-D9D736A588D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C78B8B0-3B41-44A4-86CA-44D07519F88F}" type="pres">
      <dgm:prSet presAssocID="{DD4BC191-C049-4723-BADA-F72254A6B7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7DB8D7-F1AF-437F-906E-BED73B599312}" type="presOf" srcId="{830E1DFE-558E-4221-8868-8EAA5B782B04}" destId="{359FACAD-9031-4101-882B-61000D7BE36A}" srcOrd="0" destOrd="0" presId="urn:microsoft.com/office/officeart/2005/8/layout/process5"/>
    <dgm:cxn modelId="{A26C8DA4-EC51-44D6-8EB0-04B0443CEEA9}" type="presOf" srcId="{0F455AD7-596A-4C4E-A1EE-0B27A1A27B7E}" destId="{ED57C2B1-7787-43B6-889B-D9C584BCE83B}" srcOrd="1" destOrd="0" presId="urn:microsoft.com/office/officeart/2005/8/layout/process5"/>
    <dgm:cxn modelId="{37E7689C-FAC8-4F85-9303-E09FF46790C7}" type="presOf" srcId="{8E183EBD-7AEC-4C00-BED4-49428DD9795A}" destId="{CBB9E9E6-91C4-43FB-B7F7-831669B74BC6}" srcOrd="1" destOrd="0" presId="urn:microsoft.com/office/officeart/2005/8/layout/process5"/>
    <dgm:cxn modelId="{81CA17E5-0D07-463D-8B3C-4FE65C705FE0}" type="presOf" srcId="{C65F6170-1710-4AA5-8F29-D9D736A588DC}" destId="{1B807F72-C270-4901-ADB9-ACE0EDE8174F}" srcOrd="1" destOrd="0" presId="urn:microsoft.com/office/officeart/2005/8/layout/process5"/>
    <dgm:cxn modelId="{8ADBE2D2-9208-433D-9C4A-192DF39E2DBA}" type="presOf" srcId="{8E183EBD-7AEC-4C00-BED4-49428DD9795A}" destId="{827DAA9B-691E-45FB-85C1-BB4ABDE5E2AB}" srcOrd="0" destOrd="0" presId="urn:microsoft.com/office/officeart/2005/8/layout/process5"/>
    <dgm:cxn modelId="{A55B6936-D369-4247-BD4B-E63E791A46C7}" type="presOf" srcId="{0F455AD7-596A-4C4E-A1EE-0B27A1A27B7E}" destId="{1A173847-66C3-4AE2-9134-B6C1E757C531}" srcOrd="0" destOrd="0" presId="urn:microsoft.com/office/officeart/2005/8/layout/process5"/>
    <dgm:cxn modelId="{8E9CDBF6-DA87-4E03-B5F4-C78C08C2D78A}" type="presOf" srcId="{4C9281D7-CE4C-4820-A59A-11F900DB6D2A}" destId="{8B2DAF18-AFBD-4F9C-947D-7B26FAC34B7A}" srcOrd="0" destOrd="0" presId="urn:microsoft.com/office/officeart/2005/8/layout/process5"/>
    <dgm:cxn modelId="{16498AF9-828D-47E3-B159-929645A84837}" srcId="{1F7BC58A-68BD-44D3-9FD9-8D4DF837A37C}" destId="{D596C474-F388-4AAD-85A2-FEC6E50358BF}" srcOrd="2" destOrd="0" parTransId="{ED04EA9B-B1BD-4405-91AD-226A5A222563}" sibTransId="{0F455AD7-596A-4C4E-A1EE-0B27A1A27B7E}"/>
    <dgm:cxn modelId="{F571CF1E-61C5-4DE3-B187-03DA1B5CA5E4}" srcId="{1F7BC58A-68BD-44D3-9FD9-8D4DF837A37C}" destId="{830E1DFE-558E-4221-8868-8EAA5B782B04}" srcOrd="1" destOrd="0" parTransId="{DD540B2A-5DE1-4989-81E3-A7C23DD8F890}" sibTransId="{8E183EBD-7AEC-4C00-BED4-49428DD9795A}"/>
    <dgm:cxn modelId="{D9C480E4-4AF5-4AE2-80F0-4AD1A62BB4DE}" type="presOf" srcId="{DD4BC191-C049-4723-BADA-F72254A6B7AE}" destId="{5C78B8B0-3B41-44A4-86CA-44D07519F88F}" srcOrd="0" destOrd="0" presId="urn:microsoft.com/office/officeart/2005/8/layout/process5"/>
    <dgm:cxn modelId="{833468D6-809F-4E16-847D-44C7842C92E8}" type="presOf" srcId="{7EB4E0A5-F14F-4E0E-91B1-7624FC34B8E1}" destId="{6B36A53D-934F-4508-9339-B714D068ED3F}" srcOrd="0" destOrd="0" presId="urn:microsoft.com/office/officeart/2005/8/layout/process5"/>
    <dgm:cxn modelId="{C6A16247-DCC7-478B-A274-C4EAF278F551}" srcId="{1F7BC58A-68BD-44D3-9FD9-8D4DF837A37C}" destId="{4C9281D7-CE4C-4820-A59A-11F900DB6D2A}" srcOrd="0" destOrd="0" parTransId="{57C1B84D-C384-4AF5-BC86-49F84860F381}" sibTransId="{79F3C4B0-99B3-4FB4-A929-8E5706DEB49A}"/>
    <dgm:cxn modelId="{2E1DAA13-1B22-464D-8901-D2FAF58C2616}" type="presOf" srcId="{2FFA3EFC-C049-4C46-A8D6-1236A231BD7E}" destId="{0B702B6B-A31D-428C-AC66-E9CAC1F54FA5}" srcOrd="0" destOrd="0" presId="urn:microsoft.com/office/officeart/2005/8/layout/process5"/>
    <dgm:cxn modelId="{15090C40-665A-447C-B13F-A9C7725E2FEE}" type="presOf" srcId="{29537DCD-FE59-45EA-B384-51163B520963}" destId="{429001BC-C698-4217-B49F-E039B93E0FCD}" srcOrd="0" destOrd="0" presId="urn:microsoft.com/office/officeart/2005/8/layout/process5"/>
    <dgm:cxn modelId="{427042E9-9539-4623-94E1-9980CF2D0C73}" type="presOf" srcId="{79F3C4B0-99B3-4FB4-A929-8E5706DEB49A}" destId="{1E45F64F-6BFE-4276-BBD0-A399D6DE9A21}" srcOrd="0" destOrd="0" presId="urn:microsoft.com/office/officeart/2005/8/layout/process5"/>
    <dgm:cxn modelId="{91DD1716-EEBE-4879-B74C-C264B5792155}" type="presOf" srcId="{1F7BC58A-68BD-44D3-9FD9-8D4DF837A37C}" destId="{0EA1A3F3-8CA0-4DE1-9DB6-D0B16E5E86C0}" srcOrd="0" destOrd="0" presId="urn:microsoft.com/office/officeart/2005/8/layout/process5"/>
    <dgm:cxn modelId="{DC4385F9-B87F-41D2-9661-3DAF686E8348}" type="presOf" srcId="{D596C474-F388-4AAD-85A2-FEC6E50358BF}" destId="{C95B0233-0CF7-4908-852C-79A36B93DFFE}" srcOrd="0" destOrd="0" presId="urn:microsoft.com/office/officeart/2005/8/layout/process5"/>
    <dgm:cxn modelId="{4677FA0A-868C-44A8-AD1C-A11CF79E3BF2}" type="presOf" srcId="{7EB4E0A5-F14F-4E0E-91B1-7624FC34B8E1}" destId="{83A2AB0A-1A76-46CA-8B51-405906D2FAE8}" srcOrd="1" destOrd="0" presId="urn:microsoft.com/office/officeart/2005/8/layout/process5"/>
    <dgm:cxn modelId="{599ED428-E16D-4B4D-B291-29A53BA80F35}" type="presOf" srcId="{C65F6170-1710-4AA5-8F29-D9D736A588DC}" destId="{6CC2B98B-BB8B-4258-B7DB-D3B21B9B90D2}" srcOrd="0" destOrd="0" presId="urn:microsoft.com/office/officeart/2005/8/layout/process5"/>
    <dgm:cxn modelId="{83CD71D7-4C44-4044-AEEA-3AFBCB76E676}" type="presOf" srcId="{79F3C4B0-99B3-4FB4-A929-8E5706DEB49A}" destId="{658E15D9-5618-497F-B095-E1D22FF3F131}" srcOrd="1" destOrd="0" presId="urn:microsoft.com/office/officeart/2005/8/layout/process5"/>
    <dgm:cxn modelId="{59AA277D-C5BA-4634-A66F-2AA2F4CCCE3A}" srcId="{1F7BC58A-68BD-44D3-9FD9-8D4DF837A37C}" destId="{2FFA3EFC-C049-4C46-A8D6-1236A231BD7E}" srcOrd="4" destOrd="0" parTransId="{2A08006D-794A-4928-9985-C9239D08DF59}" sibTransId="{C65F6170-1710-4AA5-8F29-D9D736A588DC}"/>
    <dgm:cxn modelId="{AC303C2E-C286-4D92-9254-C33801861AA0}" srcId="{1F7BC58A-68BD-44D3-9FD9-8D4DF837A37C}" destId="{29537DCD-FE59-45EA-B384-51163B520963}" srcOrd="3" destOrd="0" parTransId="{E380C1BA-192F-4999-9820-1F2126F862E1}" sibTransId="{7EB4E0A5-F14F-4E0E-91B1-7624FC34B8E1}"/>
    <dgm:cxn modelId="{43C4F5CE-155D-4D0E-8124-FE3E08E992EF}" srcId="{1F7BC58A-68BD-44D3-9FD9-8D4DF837A37C}" destId="{DD4BC191-C049-4723-BADA-F72254A6B7AE}" srcOrd="5" destOrd="0" parTransId="{F8E32BB2-AAAD-4D41-B64C-0CFBB6B3B06B}" sibTransId="{5170A5B6-835A-442A-94B6-92A0353ED18B}"/>
    <dgm:cxn modelId="{78B76977-7393-4BC5-A7BF-7DB12E9D09F1}" type="presParOf" srcId="{0EA1A3F3-8CA0-4DE1-9DB6-D0B16E5E86C0}" destId="{8B2DAF18-AFBD-4F9C-947D-7B26FAC34B7A}" srcOrd="0" destOrd="0" presId="urn:microsoft.com/office/officeart/2005/8/layout/process5"/>
    <dgm:cxn modelId="{2BD2F3FC-F6EC-4B7B-869F-A206E31C9EB1}" type="presParOf" srcId="{0EA1A3F3-8CA0-4DE1-9DB6-D0B16E5E86C0}" destId="{1E45F64F-6BFE-4276-BBD0-A399D6DE9A21}" srcOrd="1" destOrd="0" presId="urn:microsoft.com/office/officeart/2005/8/layout/process5"/>
    <dgm:cxn modelId="{44EBDFE0-828B-4EA3-B190-26845FC7905D}" type="presParOf" srcId="{1E45F64F-6BFE-4276-BBD0-A399D6DE9A21}" destId="{658E15D9-5618-497F-B095-E1D22FF3F131}" srcOrd="0" destOrd="0" presId="urn:microsoft.com/office/officeart/2005/8/layout/process5"/>
    <dgm:cxn modelId="{164DB91B-9AC0-4955-ADDE-A6B31EA14CCA}" type="presParOf" srcId="{0EA1A3F3-8CA0-4DE1-9DB6-D0B16E5E86C0}" destId="{359FACAD-9031-4101-882B-61000D7BE36A}" srcOrd="2" destOrd="0" presId="urn:microsoft.com/office/officeart/2005/8/layout/process5"/>
    <dgm:cxn modelId="{F94F28C7-8505-47EB-A4F4-B75C4C7E4C91}" type="presParOf" srcId="{0EA1A3F3-8CA0-4DE1-9DB6-D0B16E5E86C0}" destId="{827DAA9B-691E-45FB-85C1-BB4ABDE5E2AB}" srcOrd="3" destOrd="0" presId="urn:microsoft.com/office/officeart/2005/8/layout/process5"/>
    <dgm:cxn modelId="{AA475921-F490-4B69-9123-05FBEED5EF0F}" type="presParOf" srcId="{827DAA9B-691E-45FB-85C1-BB4ABDE5E2AB}" destId="{CBB9E9E6-91C4-43FB-B7F7-831669B74BC6}" srcOrd="0" destOrd="0" presId="urn:microsoft.com/office/officeart/2005/8/layout/process5"/>
    <dgm:cxn modelId="{ECA4BF3F-A0DA-4687-AA87-86DE3C5131BD}" type="presParOf" srcId="{0EA1A3F3-8CA0-4DE1-9DB6-D0B16E5E86C0}" destId="{C95B0233-0CF7-4908-852C-79A36B93DFFE}" srcOrd="4" destOrd="0" presId="urn:microsoft.com/office/officeart/2005/8/layout/process5"/>
    <dgm:cxn modelId="{24372AA4-21EE-4881-9BBB-E5905239DF57}" type="presParOf" srcId="{0EA1A3F3-8CA0-4DE1-9DB6-D0B16E5E86C0}" destId="{1A173847-66C3-4AE2-9134-B6C1E757C531}" srcOrd="5" destOrd="0" presId="urn:microsoft.com/office/officeart/2005/8/layout/process5"/>
    <dgm:cxn modelId="{2F4ECADB-9E6E-4D4E-889C-190BB4428176}" type="presParOf" srcId="{1A173847-66C3-4AE2-9134-B6C1E757C531}" destId="{ED57C2B1-7787-43B6-889B-D9C584BCE83B}" srcOrd="0" destOrd="0" presId="urn:microsoft.com/office/officeart/2005/8/layout/process5"/>
    <dgm:cxn modelId="{1EF227BB-EA55-442E-B185-7425754F8515}" type="presParOf" srcId="{0EA1A3F3-8CA0-4DE1-9DB6-D0B16E5E86C0}" destId="{429001BC-C698-4217-B49F-E039B93E0FCD}" srcOrd="6" destOrd="0" presId="urn:microsoft.com/office/officeart/2005/8/layout/process5"/>
    <dgm:cxn modelId="{86AE86AE-8650-4FF9-939D-7DA8718361D2}" type="presParOf" srcId="{0EA1A3F3-8CA0-4DE1-9DB6-D0B16E5E86C0}" destId="{6B36A53D-934F-4508-9339-B714D068ED3F}" srcOrd="7" destOrd="0" presId="urn:microsoft.com/office/officeart/2005/8/layout/process5"/>
    <dgm:cxn modelId="{42E4DD8F-3EFA-4416-BECE-B5C6EDD13139}" type="presParOf" srcId="{6B36A53D-934F-4508-9339-B714D068ED3F}" destId="{83A2AB0A-1A76-46CA-8B51-405906D2FAE8}" srcOrd="0" destOrd="0" presId="urn:microsoft.com/office/officeart/2005/8/layout/process5"/>
    <dgm:cxn modelId="{FAE61F3D-174A-4E24-A201-4933BDC12C7A}" type="presParOf" srcId="{0EA1A3F3-8CA0-4DE1-9DB6-D0B16E5E86C0}" destId="{0B702B6B-A31D-428C-AC66-E9CAC1F54FA5}" srcOrd="8" destOrd="0" presId="urn:microsoft.com/office/officeart/2005/8/layout/process5"/>
    <dgm:cxn modelId="{D9DEBBF4-6DB6-4BF5-BFCC-B71742A52FA7}" type="presParOf" srcId="{0EA1A3F3-8CA0-4DE1-9DB6-D0B16E5E86C0}" destId="{6CC2B98B-BB8B-4258-B7DB-D3B21B9B90D2}" srcOrd="9" destOrd="0" presId="urn:microsoft.com/office/officeart/2005/8/layout/process5"/>
    <dgm:cxn modelId="{14F0EF9E-75ED-4641-B240-AD0D55261826}" type="presParOf" srcId="{6CC2B98B-BB8B-4258-B7DB-D3B21B9B90D2}" destId="{1B807F72-C270-4901-ADB9-ACE0EDE8174F}" srcOrd="0" destOrd="0" presId="urn:microsoft.com/office/officeart/2005/8/layout/process5"/>
    <dgm:cxn modelId="{05EEF1A4-0429-4C87-9FDF-80FA491D3F11}" type="presParOf" srcId="{0EA1A3F3-8CA0-4DE1-9DB6-D0B16E5E86C0}" destId="{5C78B8B0-3B41-44A4-86CA-44D07519F88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957630-30CA-4B87-8AF2-FFC1F05E6C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772B69-FC38-435A-AAB7-5FB156C53857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Конституция Российской Федерации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4F14703-AC08-49CC-8C21-0F0D3EA311EF}" type="parTrans" cxnId="{867D1C44-87C6-4E83-B968-3951889BC1A6}">
      <dgm:prSet/>
      <dgm:spPr/>
      <dgm:t>
        <a:bodyPr/>
        <a:lstStyle/>
        <a:p>
          <a:endParaRPr lang="ru-RU"/>
        </a:p>
      </dgm:t>
    </dgm:pt>
    <dgm:pt modelId="{40009BD5-6A6A-4D43-BD3E-6A583B2FF373}" type="sibTrans" cxnId="{867D1C44-87C6-4E83-B968-3951889BC1A6}">
      <dgm:prSet/>
      <dgm:spPr/>
      <dgm:t>
        <a:bodyPr/>
        <a:lstStyle/>
        <a:p>
          <a:endParaRPr lang="ru-RU"/>
        </a:p>
      </dgm:t>
    </dgm:pt>
    <dgm:pt modelId="{ADDF5304-7827-4734-B68F-80361BC139F3}">
      <dgm:prSet phldrT="[Текст]" custT="1"/>
      <dgm:spPr/>
      <dgm:t>
        <a:bodyPr/>
        <a:lstStyle/>
        <a:p>
          <a:pPr rtl="0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ФЗ от 29 декабря 2012 г. </a:t>
          </a:r>
          <a:br>
            <a:rPr lang="ru-RU" sz="11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N 273-ФЗ  «Об образовании в Российской Федерации»</a:t>
          </a:r>
          <a:endParaRPr lang="ru-RU" sz="1100" dirty="0"/>
        </a:p>
      </dgm:t>
    </dgm:pt>
    <dgm:pt modelId="{7053CA5C-DF0A-4410-8E7C-0A8069831AEC}" type="parTrans" cxnId="{AC001027-DBCF-44A1-9989-8693AF94FEBE}">
      <dgm:prSet/>
      <dgm:spPr/>
      <dgm:t>
        <a:bodyPr/>
        <a:lstStyle/>
        <a:p>
          <a:endParaRPr lang="ru-RU"/>
        </a:p>
      </dgm:t>
    </dgm:pt>
    <dgm:pt modelId="{97AE7428-7204-4E10-94EB-33EF69DAE397}" type="sibTrans" cxnId="{AC001027-DBCF-44A1-9989-8693AF94FEBE}">
      <dgm:prSet/>
      <dgm:spPr/>
      <dgm:t>
        <a:bodyPr/>
        <a:lstStyle/>
        <a:p>
          <a:endParaRPr lang="ru-RU"/>
        </a:p>
      </dgm:t>
    </dgm:pt>
    <dgm:pt modelId="{12F47ADF-7570-4F00-BD2F-61EC8444B68D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Семейный Кодекс РФ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A4F9887-6DB6-4E2B-8AB3-DC1897E9D626}" type="parTrans" cxnId="{C6C13AD4-BEA4-4B1E-AAC0-F140F19269D2}">
      <dgm:prSet/>
      <dgm:spPr/>
      <dgm:t>
        <a:bodyPr/>
        <a:lstStyle/>
        <a:p>
          <a:endParaRPr lang="ru-RU"/>
        </a:p>
      </dgm:t>
    </dgm:pt>
    <dgm:pt modelId="{3F91CB3C-653A-412D-8F6B-7FCDF5A63B8E}" type="sibTrans" cxnId="{C6C13AD4-BEA4-4B1E-AAC0-F140F19269D2}">
      <dgm:prSet/>
      <dgm:spPr/>
      <dgm:t>
        <a:bodyPr/>
        <a:lstStyle/>
        <a:p>
          <a:endParaRPr lang="ru-RU"/>
        </a:p>
      </dgm:t>
    </dgm:pt>
    <dgm:pt modelId="{B3E9AF0E-FD97-4B59-B7B9-3091C3D21D5D}">
      <dgm:prSet phldrT="[Текст]" custT="1"/>
      <dgm:spPr/>
      <dgm:t>
        <a:bodyPr/>
        <a:lstStyle/>
        <a:p>
          <a:r>
            <a:rPr lang="ru-RU" sz="1100" b="1" i="0" dirty="0" smtClean="0">
              <a:latin typeface="Times New Roman" pitchFamily="18" charset="0"/>
              <a:cs typeface="Times New Roman" pitchFamily="18" charset="0"/>
            </a:rPr>
            <a:t>ФЗ от 24 июля 1998 года N 124-ФЗ</a:t>
          </a:r>
          <a:r>
            <a:rPr lang="ru-RU" sz="1100" b="0" i="0" dirty="0" smtClean="0">
              <a:latin typeface="Times New Roman" pitchFamily="18" charset="0"/>
              <a:cs typeface="Times New Roman" pitchFamily="18" charset="0"/>
            </a:rPr>
            <a:t>. </a:t>
          </a:r>
          <a:r>
            <a:rPr lang="ru-RU" sz="1100" b="1" i="0" dirty="0" smtClean="0">
              <a:latin typeface="Times New Roman" pitchFamily="18" charset="0"/>
              <a:cs typeface="Times New Roman" pitchFamily="18" charset="0"/>
            </a:rPr>
            <a:t>Об основных</a:t>
          </a:r>
          <a:r>
            <a:rPr lang="ru-RU" sz="1100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100" b="1" i="0" dirty="0" smtClean="0">
              <a:latin typeface="Times New Roman" pitchFamily="18" charset="0"/>
              <a:cs typeface="Times New Roman" pitchFamily="18" charset="0"/>
            </a:rPr>
            <a:t>гарантиях</a:t>
          </a:r>
          <a:r>
            <a:rPr lang="ru-RU" sz="1100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100" b="1" i="0" dirty="0" smtClean="0">
              <a:latin typeface="Times New Roman" pitchFamily="18" charset="0"/>
              <a:cs typeface="Times New Roman" pitchFamily="18" charset="0"/>
            </a:rPr>
            <a:t>прав</a:t>
          </a:r>
          <a:r>
            <a:rPr lang="ru-RU" sz="1100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100" b="1" i="0" dirty="0" smtClean="0">
              <a:latin typeface="Times New Roman" pitchFamily="18" charset="0"/>
              <a:cs typeface="Times New Roman" pitchFamily="18" charset="0"/>
            </a:rPr>
            <a:t>ребенка в</a:t>
          </a:r>
          <a:r>
            <a:rPr lang="ru-RU" sz="1100" b="0" i="0" dirty="0" smtClean="0">
              <a:latin typeface="Times New Roman" pitchFamily="18" charset="0"/>
              <a:cs typeface="Times New Roman" pitchFamily="18" charset="0"/>
            </a:rPr>
            <a:t> </a:t>
          </a:r>
        </a:p>
        <a:p>
          <a:r>
            <a:rPr lang="ru-RU" sz="1100" b="1" i="0" dirty="0" smtClean="0">
              <a:latin typeface="Times New Roman" pitchFamily="18" charset="0"/>
              <a:cs typeface="Times New Roman" pitchFamily="18" charset="0"/>
            </a:rPr>
            <a:t>Российской</a:t>
          </a:r>
          <a:r>
            <a:rPr lang="ru-RU" sz="1100" b="0" i="0" dirty="0" smtClean="0">
              <a:latin typeface="Times New Roman" pitchFamily="18" charset="0"/>
              <a:cs typeface="Times New Roman" pitchFamily="18" charset="0"/>
            </a:rPr>
            <a:t> Ф</a:t>
          </a:r>
          <a:r>
            <a:rPr lang="ru-RU" sz="1100" b="1" i="0" dirty="0" smtClean="0">
              <a:latin typeface="Times New Roman" pitchFamily="18" charset="0"/>
              <a:cs typeface="Times New Roman" pitchFamily="18" charset="0"/>
            </a:rPr>
            <a:t>едерации</a:t>
          </a:r>
          <a:r>
            <a:rPr lang="ru-RU" sz="1100" b="0" i="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700" b="0" i="0" dirty="0" smtClean="0"/>
            <a:t> </a:t>
          </a:r>
          <a:endParaRPr lang="ru-RU" sz="700" dirty="0"/>
        </a:p>
      </dgm:t>
    </dgm:pt>
    <dgm:pt modelId="{109EDABE-0224-4018-9318-8C191476E2F2}" type="parTrans" cxnId="{F6E236B3-5F20-48A6-A1B8-6D59B86E1D59}">
      <dgm:prSet/>
      <dgm:spPr/>
      <dgm:t>
        <a:bodyPr/>
        <a:lstStyle/>
        <a:p>
          <a:endParaRPr lang="ru-RU"/>
        </a:p>
      </dgm:t>
    </dgm:pt>
    <dgm:pt modelId="{638BA795-BA02-4A5D-9CF4-580EEEFC46B4}" type="sibTrans" cxnId="{F6E236B3-5F20-48A6-A1B8-6D59B86E1D59}">
      <dgm:prSet/>
      <dgm:spPr/>
      <dgm:t>
        <a:bodyPr/>
        <a:lstStyle/>
        <a:p>
          <a:endParaRPr lang="ru-RU"/>
        </a:p>
      </dgm:t>
    </dgm:pt>
    <dgm:pt modelId="{869BB922-457A-4A26-92C5-57DEE1C534A2}">
      <dgm:prSet phldrT="[Текст]" custT="1"/>
      <dgm:spPr/>
      <dgm:t>
        <a:bodyPr/>
        <a:lstStyle/>
        <a:p>
          <a:r>
            <a:rPr lang="ru-RU" sz="1050" b="1" dirty="0" smtClean="0">
              <a:hlinkClick xmlns:r="http://schemas.openxmlformats.org/officeDocument/2006/relationships" r:id=""/>
            </a:rPr>
            <a:t>Приказ </a:t>
          </a:r>
          <a:r>
            <a:rPr lang="ru-RU" sz="1050" b="1" dirty="0" err="1" smtClean="0">
              <a:hlinkClick xmlns:r="http://schemas.openxmlformats.org/officeDocument/2006/relationships" r:id=""/>
            </a:rPr>
            <a:t>Минпросвещения</a:t>
          </a:r>
          <a:r>
            <a:rPr lang="ru-RU" sz="1050" b="1" dirty="0" smtClean="0">
              <a:hlinkClick xmlns:r="http://schemas.openxmlformats.org/officeDocument/2006/relationships" r:id=""/>
            </a:rPr>
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</a:r>
          <a:endParaRPr lang="ru-RU" sz="105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E84F56-BFC2-4354-B97D-5F985BF78612}" type="parTrans" cxnId="{5822EF04-9545-4FD3-9D2F-C8D5D43FF431}">
      <dgm:prSet/>
      <dgm:spPr/>
      <dgm:t>
        <a:bodyPr/>
        <a:lstStyle/>
        <a:p>
          <a:endParaRPr lang="ru-RU"/>
        </a:p>
      </dgm:t>
    </dgm:pt>
    <dgm:pt modelId="{8A7FDE41-12B4-4594-B95F-ED277558A05D}" type="sibTrans" cxnId="{5822EF04-9545-4FD3-9D2F-C8D5D43FF431}">
      <dgm:prSet/>
      <dgm:spPr/>
      <dgm:t>
        <a:bodyPr/>
        <a:lstStyle/>
        <a:p>
          <a:endParaRPr lang="ru-RU"/>
        </a:p>
      </dgm:t>
    </dgm:pt>
    <dgm:pt modelId="{7C6DBA05-8264-4BBC-95F9-2B456D047096}" type="pres">
      <dgm:prSet presAssocID="{B5957630-30CA-4B87-8AF2-FFC1F05E6C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937BD-2D09-4EFA-931D-0E929E088958}" type="pres">
      <dgm:prSet presAssocID="{56772B69-FC38-435A-AAB7-5FB156C538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60F33-1F81-45A1-848C-59677FAB2FA3}" type="pres">
      <dgm:prSet presAssocID="{40009BD5-6A6A-4D43-BD3E-6A583B2FF373}" presName="sibTrans" presStyleCnt="0"/>
      <dgm:spPr/>
    </dgm:pt>
    <dgm:pt modelId="{543C4028-6E78-447A-9BFD-887E6B5C3232}" type="pres">
      <dgm:prSet presAssocID="{ADDF5304-7827-4734-B68F-80361BC139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9F97A-C016-459D-8E76-5D74E45E1F08}" type="pres">
      <dgm:prSet presAssocID="{97AE7428-7204-4E10-94EB-33EF69DAE397}" presName="sibTrans" presStyleCnt="0"/>
      <dgm:spPr/>
    </dgm:pt>
    <dgm:pt modelId="{43DE1BEF-EEF3-4F03-942C-DA98149C5A2B}" type="pres">
      <dgm:prSet presAssocID="{12F47ADF-7570-4F00-BD2F-61EC8444B6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38C90-33D4-4FAF-9B66-BB3FAB8ACB5C}" type="pres">
      <dgm:prSet presAssocID="{3F91CB3C-653A-412D-8F6B-7FCDF5A63B8E}" presName="sibTrans" presStyleCnt="0"/>
      <dgm:spPr/>
    </dgm:pt>
    <dgm:pt modelId="{40765F70-C2DE-43B6-A45A-EFA15DA68099}" type="pres">
      <dgm:prSet presAssocID="{B3E9AF0E-FD97-4B59-B7B9-3091C3D21D5D}" presName="node" presStyleLbl="node1" presStyleIdx="3" presStyleCnt="5" custLinFactNeighborX="-1399" custLinFactNeighborY="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7FA77-C25A-45CD-8F5F-EADA7550CC5C}" type="pres">
      <dgm:prSet presAssocID="{638BA795-BA02-4A5D-9CF4-580EEEFC46B4}" presName="sibTrans" presStyleCnt="0"/>
      <dgm:spPr/>
    </dgm:pt>
    <dgm:pt modelId="{A0F24756-97DE-4465-87E1-D8F9A9EF7FE5}" type="pres">
      <dgm:prSet presAssocID="{869BB922-457A-4A26-92C5-57DEE1C534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0A75A4-F004-414C-A9E7-B039170FE88B}" type="presOf" srcId="{869BB922-457A-4A26-92C5-57DEE1C534A2}" destId="{A0F24756-97DE-4465-87E1-D8F9A9EF7FE5}" srcOrd="0" destOrd="0" presId="urn:microsoft.com/office/officeart/2005/8/layout/default"/>
    <dgm:cxn modelId="{F6E236B3-5F20-48A6-A1B8-6D59B86E1D59}" srcId="{B5957630-30CA-4B87-8AF2-FFC1F05E6C0C}" destId="{B3E9AF0E-FD97-4B59-B7B9-3091C3D21D5D}" srcOrd="3" destOrd="0" parTransId="{109EDABE-0224-4018-9318-8C191476E2F2}" sibTransId="{638BA795-BA02-4A5D-9CF4-580EEEFC46B4}"/>
    <dgm:cxn modelId="{220FF734-CFD6-4FF9-B007-2ECF5775F9A5}" type="presOf" srcId="{56772B69-FC38-435A-AAB7-5FB156C53857}" destId="{D5C937BD-2D09-4EFA-931D-0E929E088958}" srcOrd="0" destOrd="0" presId="urn:microsoft.com/office/officeart/2005/8/layout/default"/>
    <dgm:cxn modelId="{B7A40806-0E50-4F05-8674-57F52A34D3E3}" type="presOf" srcId="{B3E9AF0E-FD97-4B59-B7B9-3091C3D21D5D}" destId="{40765F70-C2DE-43B6-A45A-EFA15DA68099}" srcOrd="0" destOrd="0" presId="urn:microsoft.com/office/officeart/2005/8/layout/default"/>
    <dgm:cxn modelId="{B7FF7BE7-DFF0-4EBC-8503-601C2C4ECFF8}" type="presOf" srcId="{ADDF5304-7827-4734-B68F-80361BC139F3}" destId="{543C4028-6E78-447A-9BFD-887E6B5C3232}" srcOrd="0" destOrd="0" presId="urn:microsoft.com/office/officeart/2005/8/layout/default"/>
    <dgm:cxn modelId="{AC001027-DBCF-44A1-9989-8693AF94FEBE}" srcId="{B5957630-30CA-4B87-8AF2-FFC1F05E6C0C}" destId="{ADDF5304-7827-4734-B68F-80361BC139F3}" srcOrd="1" destOrd="0" parTransId="{7053CA5C-DF0A-4410-8E7C-0A8069831AEC}" sibTransId="{97AE7428-7204-4E10-94EB-33EF69DAE397}"/>
    <dgm:cxn modelId="{C6C13AD4-BEA4-4B1E-AAC0-F140F19269D2}" srcId="{B5957630-30CA-4B87-8AF2-FFC1F05E6C0C}" destId="{12F47ADF-7570-4F00-BD2F-61EC8444B68D}" srcOrd="2" destOrd="0" parTransId="{CA4F9887-6DB6-4E2B-8AB3-DC1897E9D626}" sibTransId="{3F91CB3C-653A-412D-8F6B-7FCDF5A63B8E}"/>
    <dgm:cxn modelId="{867D1C44-87C6-4E83-B968-3951889BC1A6}" srcId="{B5957630-30CA-4B87-8AF2-FFC1F05E6C0C}" destId="{56772B69-FC38-435A-AAB7-5FB156C53857}" srcOrd="0" destOrd="0" parTransId="{F4F14703-AC08-49CC-8C21-0F0D3EA311EF}" sibTransId="{40009BD5-6A6A-4D43-BD3E-6A583B2FF373}"/>
    <dgm:cxn modelId="{C11F6B32-723E-4160-A702-A41CE7EAF195}" type="presOf" srcId="{B5957630-30CA-4B87-8AF2-FFC1F05E6C0C}" destId="{7C6DBA05-8264-4BBC-95F9-2B456D047096}" srcOrd="0" destOrd="0" presId="urn:microsoft.com/office/officeart/2005/8/layout/default"/>
    <dgm:cxn modelId="{36AA9568-D62A-4823-8D79-940FB06E8875}" type="presOf" srcId="{12F47ADF-7570-4F00-BD2F-61EC8444B68D}" destId="{43DE1BEF-EEF3-4F03-942C-DA98149C5A2B}" srcOrd="0" destOrd="0" presId="urn:microsoft.com/office/officeart/2005/8/layout/default"/>
    <dgm:cxn modelId="{5822EF04-9545-4FD3-9D2F-C8D5D43FF431}" srcId="{B5957630-30CA-4B87-8AF2-FFC1F05E6C0C}" destId="{869BB922-457A-4A26-92C5-57DEE1C534A2}" srcOrd="4" destOrd="0" parTransId="{45E84F56-BFC2-4354-B97D-5F985BF78612}" sibTransId="{8A7FDE41-12B4-4594-B95F-ED277558A05D}"/>
    <dgm:cxn modelId="{368ACFEF-41AF-481E-8852-F549C91C5659}" type="presParOf" srcId="{7C6DBA05-8264-4BBC-95F9-2B456D047096}" destId="{D5C937BD-2D09-4EFA-931D-0E929E088958}" srcOrd="0" destOrd="0" presId="urn:microsoft.com/office/officeart/2005/8/layout/default"/>
    <dgm:cxn modelId="{5864406B-CC8F-46F7-B920-11AE533CC331}" type="presParOf" srcId="{7C6DBA05-8264-4BBC-95F9-2B456D047096}" destId="{7A160F33-1F81-45A1-848C-59677FAB2FA3}" srcOrd="1" destOrd="0" presId="urn:microsoft.com/office/officeart/2005/8/layout/default"/>
    <dgm:cxn modelId="{950C8984-9E1D-4170-B884-FB4E25E6EA3C}" type="presParOf" srcId="{7C6DBA05-8264-4BBC-95F9-2B456D047096}" destId="{543C4028-6E78-447A-9BFD-887E6B5C3232}" srcOrd="2" destOrd="0" presId="urn:microsoft.com/office/officeart/2005/8/layout/default"/>
    <dgm:cxn modelId="{F1C70C46-EF6F-41F7-8091-D33BFBA831E1}" type="presParOf" srcId="{7C6DBA05-8264-4BBC-95F9-2B456D047096}" destId="{3DD9F97A-C016-459D-8E76-5D74E45E1F08}" srcOrd="3" destOrd="0" presId="urn:microsoft.com/office/officeart/2005/8/layout/default"/>
    <dgm:cxn modelId="{5A902E48-91C9-492D-94EE-26FD906AF48E}" type="presParOf" srcId="{7C6DBA05-8264-4BBC-95F9-2B456D047096}" destId="{43DE1BEF-EEF3-4F03-942C-DA98149C5A2B}" srcOrd="4" destOrd="0" presId="urn:microsoft.com/office/officeart/2005/8/layout/default"/>
    <dgm:cxn modelId="{8CBA9FC4-D43F-4C92-B11D-A6837D46ED8B}" type="presParOf" srcId="{7C6DBA05-8264-4BBC-95F9-2B456D047096}" destId="{0E838C90-33D4-4FAF-9B66-BB3FAB8ACB5C}" srcOrd="5" destOrd="0" presId="urn:microsoft.com/office/officeart/2005/8/layout/default"/>
    <dgm:cxn modelId="{65A18566-F220-4061-834F-655AE048F8C9}" type="presParOf" srcId="{7C6DBA05-8264-4BBC-95F9-2B456D047096}" destId="{40765F70-C2DE-43B6-A45A-EFA15DA68099}" srcOrd="6" destOrd="0" presId="urn:microsoft.com/office/officeart/2005/8/layout/default"/>
    <dgm:cxn modelId="{85B14110-6CAA-470A-8246-73640013BA1E}" type="presParOf" srcId="{7C6DBA05-8264-4BBC-95F9-2B456D047096}" destId="{F7E7FA77-C25A-45CD-8F5F-EADA7550CC5C}" srcOrd="7" destOrd="0" presId="urn:microsoft.com/office/officeart/2005/8/layout/default"/>
    <dgm:cxn modelId="{0F1EA14D-525B-458E-9489-65089B55B796}" type="presParOf" srcId="{7C6DBA05-8264-4BBC-95F9-2B456D047096}" destId="{A0F24756-97DE-4465-87E1-D8F9A9EF7FE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D234CA-D90E-430F-A17B-0FFD1B18FAAA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1#2" csCatId="colorful" phldr="1"/>
      <dgm:spPr/>
    </dgm:pt>
    <dgm:pt modelId="{91716D8B-B084-4B2A-9ED8-7DA9F2DFF15F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?</a:t>
          </a:r>
          <a:endParaRPr lang="ru-RU" sz="2200" b="1" dirty="0">
            <a:latin typeface="Cambria" pitchFamily="18" charset="0"/>
          </a:endParaRPr>
        </a:p>
      </dgm:t>
    </dgm:pt>
    <dgm:pt modelId="{A9AA057D-FFBE-43A4-93FA-9F4AFCB9445B}" type="parTrans" cxnId="{F82B1F1B-BF77-43BC-AF3E-E28104563A7E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ECEE5D9B-7801-4B73-A3CE-00C06291F4FE}" type="sibTrans" cxnId="{F82B1F1B-BF77-43BC-AF3E-E28104563A7E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9017B1F2-882D-4B43-81D8-78EDBB134E41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?</a:t>
          </a:r>
          <a:endParaRPr lang="ru-RU" sz="2200" b="1" dirty="0">
            <a:latin typeface="Cambria" pitchFamily="18" charset="0"/>
          </a:endParaRPr>
        </a:p>
      </dgm:t>
    </dgm:pt>
    <dgm:pt modelId="{C6B48C57-8977-4FB6-B113-1C3F0BF63BBD}" type="parTrans" cxnId="{551CBF4A-7949-40BB-9960-83D41AFBCB72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D06BFCF6-799C-479C-ABA5-AA3D8C7F5A1B}" type="sibTrans" cxnId="{551CBF4A-7949-40BB-9960-83D41AFBCB72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12AE6B5-4A07-4CC6-BF5D-F45258EF33AA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?</a:t>
          </a:r>
          <a:endParaRPr lang="ru-RU" sz="2200" b="1" dirty="0">
            <a:latin typeface="Cambria" pitchFamily="18" charset="0"/>
          </a:endParaRPr>
        </a:p>
      </dgm:t>
    </dgm:pt>
    <dgm:pt modelId="{289857EF-766B-4DD1-9D45-A0303793220C}" type="parTrans" cxnId="{677EB954-CDA4-47FE-8223-19EE1B018AD8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EECA1E01-6E0A-4D16-A492-2DCFBBE2990E}" type="sibTrans" cxnId="{677EB954-CDA4-47FE-8223-19EE1B018AD8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498DDAD5-E8EA-470F-B306-ACB4C143199A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?</a:t>
          </a:r>
          <a:endParaRPr lang="ru-RU" sz="2200" b="1" dirty="0">
            <a:latin typeface="Cambria" pitchFamily="18" charset="0"/>
          </a:endParaRPr>
        </a:p>
      </dgm:t>
    </dgm:pt>
    <dgm:pt modelId="{1BC14C63-F013-4FB4-A3D6-5ACB3890E87E}" type="parTrans" cxnId="{96F29476-D0D1-48E7-A722-FE30D8128759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F47BF4B4-7E0A-47BD-8CCE-DE55B61D5623}" type="sibTrans" cxnId="{96F29476-D0D1-48E7-A722-FE30D8128759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8561CD4F-B22D-4EDC-A136-BB91208CFE05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?</a:t>
          </a:r>
          <a:endParaRPr lang="ru-RU" sz="2200" b="1" dirty="0">
            <a:latin typeface="Cambria" pitchFamily="18" charset="0"/>
          </a:endParaRPr>
        </a:p>
      </dgm:t>
    </dgm:pt>
    <dgm:pt modelId="{6CB86568-892F-494C-BD7E-22260E6546BD}" type="parTrans" cxnId="{62D4BEF2-4369-449D-BA04-B43AA1E5354B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219CF2D-CBFE-42E4-86F1-59D7EC650F2C}" type="sibTrans" cxnId="{62D4BEF2-4369-449D-BA04-B43AA1E5354B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8E43C8FD-4282-429B-8F40-B1F53581A3B7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?</a:t>
          </a:r>
          <a:endParaRPr lang="ru-RU" sz="2200" b="1" dirty="0">
            <a:latin typeface="Cambria" pitchFamily="18" charset="0"/>
          </a:endParaRPr>
        </a:p>
      </dgm:t>
    </dgm:pt>
    <dgm:pt modelId="{7447A83A-7FCC-4FC9-B5DD-2DA2E16E534A}" type="parTrans" cxnId="{E1A12350-F65B-4283-BE13-A2C455279261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D50C1A6-25B6-42AF-A0F7-989623858600}" type="sibTrans" cxnId="{E1A12350-F65B-4283-BE13-A2C455279261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7089F520-D35F-4939-A1EE-D48A3643E168}" type="pres">
      <dgm:prSet presAssocID="{AED234CA-D90E-430F-A17B-0FFD1B18FAAA}" presName="Name0" presStyleCnt="0">
        <dgm:presLayoutVars>
          <dgm:dir/>
          <dgm:resizeHandles val="exact"/>
        </dgm:presLayoutVars>
      </dgm:prSet>
      <dgm:spPr/>
    </dgm:pt>
    <dgm:pt modelId="{B2213F3D-B7A3-49A7-89FF-1DCB86CF79A0}" type="pres">
      <dgm:prSet presAssocID="{91716D8B-B084-4B2A-9ED8-7DA9F2DFF15F}" presName="composite" presStyleCnt="0"/>
      <dgm:spPr/>
    </dgm:pt>
    <dgm:pt modelId="{B214312E-4D3A-468F-B2F8-6D86BF030F20}" type="pres">
      <dgm:prSet presAssocID="{91716D8B-B084-4B2A-9ED8-7DA9F2DFF15F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</dgm:spPr>
    </dgm:pt>
    <dgm:pt modelId="{6D11E32B-B638-4716-8C8C-F121B49F2A5F}" type="pres">
      <dgm:prSet presAssocID="{91716D8B-B084-4B2A-9ED8-7DA9F2DFF15F}" presName="wedgeRectCallout1" presStyleLbl="node1" presStyleIdx="0" presStyleCnt="6" custScaleX="115531" custLinFactNeighborX="-1274" custLinFactNeighborY="-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1DB24-8A75-4EEA-97D8-41A2425F80C5}" type="pres">
      <dgm:prSet presAssocID="{ECEE5D9B-7801-4B73-A3CE-00C06291F4FE}" presName="sibTrans" presStyleCnt="0"/>
      <dgm:spPr/>
    </dgm:pt>
    <dgm:pt modelId="{7F55B98E-0081-4014-B9A4-5118CBEAB9F9}" type="pres">
      <dgm:prSet presAssocID="{9017B1F2-882D-4B43-81D8-78EDBB134E41}" presName="composite" presStyleCnt="0"/>
      <dgm:spPr/>
    </dgm:pt>
    <dgm:pt modelId="{61DC6C64-00CA-4A40-B8F2-739B40AD82C2}" type="pres">
      <dgm:prSet presAssocID="{9017B1F2-882D-4B43-81D8-78EDBB134E4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7000" r="-7000"/>
          </a:stretch>
        </a:blipFill>
      </dgm:spPr>
    </dgm:pt>
    <dgm:pt modelId="{DB221F84-3E87-4DC5-82DA-ADAF7DB1C145}" type="pres">
      <dgm:prSet presAssocID="{9017B1F2-882D-4B43-81D8-78EDBB134E4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B3DAF-F075-4870-B797-B2AAFDCC69D9}" type="pres">
      <dgm:prSet presAssocID="{D06BFCF6-799C-479C-ABA5-AA3D8C7F5A1B}" presName="sibTrans" presStyleCnt="0"/>
      <dgm:spPr/>
    </dgm:pt>
    <dgm:pt modelId="{479B09F2-4CB3-4B33-A6E9-7DA75DBE6F14}" type="pres">
      <dgm:prSet presAssocID="{212AE6B5-4A07-4CC6-BF5D-F45258EF33AA}" presName="composite" presStyleCnt="0"/>
      <dgm:spPr/>
    </dgm:pt>
    <dgm:pt modelId="{CE48A312-A38F-4A26-B024-722947985C92}" type="pres">
      <dgm:prSet presAssocID="{212AE6B5-4A07-4CC6-BF5D-F45258EF33AA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</dgm:spPr>
    </dgm:pt>
    <dgm:pt modelId="{58A37239-9F17-447A-AF9C-613499E68A5A}" type="pres">
      <dgm:prSet presAssocID="{212AE6B5-4A07-4CC6-BF5D-F45258EF33AA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16B31-A299-44AE-BF99-98A4F30C4BC2}" type="pres">
      <dgm:prSet presAssocID="{EECA1E01-6E0A-4D16-A492-2DCFBBE2990E}" presName="sibTrans" presStyleCnt="0"/>
      <dgm:spPr/>
    </dgm:pt>
    <dgm:pt modelId="{5308E854-55B8-42BE-BC67-B9AAA49B8D2C}" type="pres">
      <dgm:prSet presAssocID="{8561CD4F-B22D-4EDC-A136-BB91208CFE05}" presName="composite" presStyleCnt="0"/>
      <dgm:spPr/>
    </dgm:pt>
    <dgm:pt modelId="{45410397-8982-4DF6-85BC-650C36D5F605}" type="pres">
      <dgm:prSet presAssocID="{8561CD4F-B22D-4EDC-A136-BB91208CFE05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</dgm:spPr>
    </dgm:pt>
    <dgm:pt modelId="{1683BDAD-4042-430E-9011-1ABF446D6359}" type="pres">
      <dgm:prSet presAssocID="{8561CD4F-B22D-4EDC-A136-BB91208CFE05}" presName="wedgeRectCallout1" presStyleLbl="node1" presStyleIdx="3" presStyleCnt="6" custScaleX="110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BB0D2-6864-48AB-A36C-6097B12C48AE}" type="pres">
      <dgm:prSet presAssocID="{2219CF2D-CBFE-42E4-86F1-59D7EC650F2C}" presName="sibTrans" presStyleCnt="0"/>
      <dgm:spPr/>
    </dgm:pt>
    <dgm:pt modelId="{98BF3412-5677-4338-8E47-A43A9EA5B35D}" type="pres">
      <dgm:prSet presAssocID="{8E43C8FD-4282-429B-8F40-B1F53581A3B7}" presName="composite" presStyleCnt="0"/>
      <dgm:spPr/>
    </dgm:pt>
    <dgm:pt modelId="{8BB530DF-53FA-4A7D-8878-C64DB3B5A2B9}" type="pres">
      <dgm:prSet presAssocID="{8E43C8FD-4282-429B-8F40-B1F53581A3B7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</dgm:spPr>
    </dgm:pt>
    <dgm:pt modelId="{7F161A23-08E1-4553-9D8B-CF0D9DBF9A8B}" type="pres">
      <dgm:prSet presAssocID="{8E43C8FD-4282-429B-8F40-B1F53581A3B7}" presName="wedgeRectCallout1" presStyleLbl="node1" presStyleIdx="4" presStyleCnt="6" custScaleX="140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8E2C5-A74E-40FC-A60E-4024CCF67317}" type="pres">
      <dgm:prSet presAssocID="{2D50C1A6-25B6-42AF-A0F7-989623858600}" presName="sibTrans" presStyleCnt="0"/>
      <dgm:spPr/>
    </dgm:pt>
    <dgm:pt modelId="{65E13F95-08E6-4AC0-9BE4-CAB0AB0FFC8A}" type="pres">
      <dgm:prSet presAssocID="{498DDAD5-E8EA-470F-B306-ACB4C143199A}" presName="composite" presStyleCnt="0"/>
      <dgm:spPr/>
    </dgm:pt>
    <dgm:pt modelId="{B6E507A4-6BD4-49A9-8695-A51FA88199CF}" type="pres">
      <dgm:prSet presAssocID="{498DDAD5-E8EA-470F-B306-ACB4C143199A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/>
            </a:extLst>
          </a:blip>
          <a:srcRect/>
          <a:stretch>
            <a:fillRect t="-13000" b="-13000"/>
          </a:stretch>
        </a:blipFill>
      </dgm:spPr>
    </dgm:pt>
    <dgm:pt modelId="{AB107B17-2320-4D27-9680-38863101AC11}" type="pres">
      <dgm:prSet presAssocID="{498DDAD5-E8EA-470F-B306-ACB4C143199A}" presName="wedgeRectCallout1" presStyleLbl="node1" presStyleIdx="5" presStyleCnt="6" custScaleX="11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40EBC-D5C0-4118-A03E-EF749835FC56}" type="presOf" srcId="{8E43C8FD-4282-429B-8F40-B1F53581A3B7}" destId="{7F161A23-08E1-4553-9D8B-CF0D9DBF9A8B}" srcOrd="0" destOrd="0" presId="urn:microsoft.com/office/officeart/2008/layout/BendingPictureCaptionList"/>
    <dgm:cxn modelId="{14A4CDB3-2142-4767-9191-7C8D9B4914EE}" type="presOf" srcId="{AED234CA-D90E-430F-A17B-0FFD1B18FAAA}" destId="{7089F520-D35F-4939-A1EE-D48A3643E168}" srcOrd="0" destOrd="0" presId="urn:microsoft.com/office/officeart/2008/layout/BendingPictureCaptionList"/>
    <dgm:cxn modelId="{32CD342C-2458-4567-AD62-5B25801EDB1F}" type="presOf" srcId="{212AE6B5-4A07-4CC6-BF5D-F45258EF33AA}" destId="{58A37239-9F17-447A-AF9C-613499E68A5A}" srcOrd="0" destOrd="0" presId="urn:microsoft.com/office/officeart/2008/layout/BendingPictureCaptionList"/>
    <dgm:cxn modelId="{31975324-07A8-4D0A-8FCE-6AC756FA7E28}" type="presOf" srcId="{9017B1F2-882D-4B43-81D8-78EDBB134E41}" destId="{DB221F84-3E87-4DC5-82DA-ADAF7DB1C145}" srcOrd="0" destOrd="0" presId="urn:microsoft.com/office/officeart/2008/layout/BendingPictureCaptionList"/>
    <dgm:cxn modelId="{62D4BEF2-4369-449D-BA04-B43AA1E5354B}" srcId="{AED234CA-D90E-430F-A17B-0FFD1B18FAAA}" destId="{8561CD4F-B22D-4EDC-A136-BB91208CFE05}" srcOrd="3" destOrd="0" parTransId="{6CB86568-892F-494C-BD7E-22260E6546BD}" sibTransId="{2219CF2D-CBFE-42E4-86F1-59D7EC650F2C}"/>
    <dgm:cxn modelId="{95748AF1-3AC9-40EA-894A-008D9386192B}" type="presOf" srcId="{498DDAD5-E8EA-470F-B306-ACB4C143199A}" destId="{AB107B17-2320-4D27-9680-38863101AC11}" srcOrd="0" destOrd="0" presId="urn:microsoft.com/office/officeart/2008/layout/BendingPictureCaptionList"/>
    <dgm:cxn modelId="{677EB954-CDA4-47FE-8223-19EE1B018AD8}" srcId="{AED234CA-D90E-430F-A17B-0FFD1B18FAAA}" destId="{212AE6B5-4A07-4CC6-BF5D-F45258EF33AA}" srcOrd="2" destOrd="0" parTransId="{289857EF-766B-4DD1-9D45-A0303793220C}" sibTransId="{EECA1E01-6E0A-4D16-A492-2DCFBBE2990E}"/>
    <dgm:cxn modelId="{96F29476-D0D1-48E7-A722-FE30D8128759}" srcId="{AED234CA-D90E-430F-A17B-0FFD1B18FAAA}" destId="{498DDAD5-E8EA-470F-B306-ACB4C143199A}" srcOrd="5" destOrd="0" parTransId="{1BC14C63-F013-4FB4-A3D6-5ACB3890E87E}" sibTransId="{F47BF4B4-7E0A-47BD-8CCE-DE55B61D5623}"/>
    <dgm:cxn modelId="{B72C7C73-582A-4B63-A4C5-CB8BF87E7747}" type="presOf" srcId="{91716D8B-B084-4B2A-9ED8-7DA9F2DFF15F}" destId="{6D11E32B-B638-4716-8C8C-F121B49F2A5F}" srcOrd="0" destOrd="0" presId="urn:microsoft.com/office/officeart/2008/layout/BendingPictureCaptionList"/>
    <dgm:cxn modelId="{551CBF4A-7949-40BB-9960-83D41AFBCB72}" srcId="{AED234CA-D90E-430F-A17B-0FFD1B18FAAA}" destId="{9017B1F2-882D-4B43-81D8-78EDBB134E41}" srcOrd="1" destOrd="0" parTransId="{C6B48C57-8977-4FB6-B113-1C3F0BF63BBD}" sibTransId="{D06BFCF6-799C-479C-ABA5-AA3D8C7F5A1B}"/>
    <dgm:cxn modelId="{F82B1F1B-BF77-43BC-AF3E-E28104563A7E}" srcId="{AED234CA-D90E-430F-A17B-0FFD1B18FAAA}" destId="{91716D8B-B084-4B2A-9ED8-7DA9F2DFF15F}" srcOrd="0" destOrd="0" parTransId="{A9AA057D-FFBE-43A4-93FA-9F4AFCB9445B}" sibTransId="{ECEE5D9B-7801-4B73-A3CE-00C06291F4FE}"/>
    <dgm:cxn modelId="{4F263164-995B-40DE-9738-6825115B3635}" type="presOf" srcId="{8561CD4F-B22D-4EDC-A136-BB91208CFE05}" destId="{1683BDAD-4042-430E-9011-1ABF446D6359}" srcOrd="0" destOrd="0" presId="urn:microsoft.com/office/officeart/2008/layout/BendingPictureCaptionList"/>
    <dgm:cxn modelId="{E1A12350-F65B-4283-BE13-A2C455279261}" srcId="{AED234CA-D90E-430F-A17B-0FFD1B18FAAA}" destId="{8E43C8FD-4282-429B-8F40-B1F53581A3B7}" srcOrd="4" destOrd="0" parTransId="{7447A83A-7FCC-4FC9-B5DD-2DA2E16E534A}" sibTransId="{2D50C1A6-25B6-42AF-A0F7-989623858600}"/>
    <dgm:cxn modelId="{EFA8651E-5644-4663-84B9-E898F70C85C7}" type="presParOf" srcId="{7089F520-D35F-4939-A1EE-D48A3643E168}" destId="{B2213F3D-B7A3-49A7-89FF-1DCB86CF79A0}" srcOrd="0" destOrd="0" presId="urn:microsoft.com/office/officeart/2008/layout/BendingPictureCaptionList"/>
    <dgm:cxn modelId="{61DA6A8A-B4A3-4748-8F0E-1D5466C44204}" type="presParOf" srcId="{B2213F3D-B7A3-49A7-89FF-1DCB86CF79A0}" destId="{B214312E-4D3A-468F-B2F8-6D86BF030F20}" srcOrd="0" destOrd="0" presId="urn:microsoft.com/office/officeart/2008/layout/BendingPictureCaptionList"/>
    <dgm:cxn modelId="{CF2C6F4C-7020-4991-966D-237B00EC9612}" type="presParOf" srcId="{B2213F3D-B7A3-49A7-89FF-1DCB86CF79A0}" destId="{6D11E32B-B638-4716-8C8C-F121B49F2A5F}" srcOrd="1" destOrd="0" presId="urn:microsoft.com/office/officeart/2008/layout/BendingPictureCaptionList"/>
    <dgm:cxn modelId="{1B7F15ED-8E9F-443B-BA83-6FB1D4D20958}" type="presParOf" srcId="{7089F520-D35F-4939-A1EE-D48A3643E168}" destId="{4FC1DB24-8A75-4EEA-97D8-41A2425F80C5}" srcOrd="1" destOrd="0" presId="urn:microsoft.com/office/officeart/2008/layout/BendingPictureCaptionList"/>
    <dgm:cxn modelId="{0E281D10-C65C-412D-BF5E-2F9B6CE98C6E}" type="presParOf" srcId="{7089F520-D35F-4939-A1EE-D48A3643E168}" destId="{7F55B98E-0081-4014-B9A4-5118CBEAB9F9}" srcOrd="2" destOrd="0" presId="urn:microsoft.com/office/officeart/2008/layout/BendingPictureCaptionList"/>
    <dgm:cxn modelId="{C446D388-E16C-4604-BCD2-244F539F7DB2}" type="presParOf" srcId="{7F55B98E-0081-4014-B9A4-5118CBEAB9F9}" destId="{61DC6C64-00CA-4A40-B8F2-739B40AD82C2}" srcOrd="0" destOrd="0" presId="urn:microsoft.com/office/officeart/2008/layout/BendingPictureCaptionList"/>
    <dgm:cxn modelId="{53012163-13EA-4C76-B226-69FDCAEE5F6C}" type="presParOf" srcId="{7F55B98E-0081-4014-B9A4-5118CBEAB9F9}" destId="{DB221F84-3E87-4DC5-82DA-ADAF7DB1C145}" srcOrd="1" destOrd="0" presId="urn:microsoft.com/office/officeart/2008/layout/BendingPictureCaptionList"/>
    <dgm:cxn modelId="{0B4BC520-EE5D-4990-BA6C-4E179B14EAE9}" type="presParOf" srcId="{7089F520-D35F-4939-A1EE-D48A3643E168}" destId="{06BB3DAF-F075-4870-B797-B2AAFDCC69D9}" srcOrd="3" destOrd="0" presId="urn:microsoft.com/office/officeart/2008/layout/BendingPictureCaptionList"/>
    <dgm:cxn modelId="{AE74D309-CEB1-4F6B-AA5E-62491A5C48EF}" type="presParOf" srcId="{7089F520-D35F-4939-A1EE-D48A3643E168}" destId="{479B09F2-4CB3-4B33-A6E9-7DA75DBE6F14}" srcOrd="4" destOrd="0" presId="urn:microsoft.com/office/officeart/2008/layout/BendingPictureCaptionList"/>
    <dgm:cxn modelId="{2262E274-6C28-4CC2-BCB2-959ADF1B16D1}" type="presParOf" srcId="{479B09F2-4CB3-4B33-A6E9-7DA75DBE6F14}" destId="{CE48A312-A38F-4A26-B024-722947985C92}" srcOrd="0" destOrd="0" presId="urn:microsoft.com/office/officeart/2008/layout/BendingPictureCaptionList"/>
    <dgm:cxn modelId="{64B34C7D-36C8-4460-8E55-4A2F91838797}" type="presParOf" srcId="{479B09F2-4CB3-4B33-A6E9-7DA75DBE6F14}" destId="{58A37239-9F17-447A-AF9C-613499E68A5A}" srcOrd="1" destOrd="0" presId="urn:microsoft.com/office/officeart/2008/layout/BendingPictureCaptionList"/>
    <dgm:cxn modelId="{5C1669D7-B1FD-4089-96FC-95FC05106AD6}" type="presParOf" srcId="{7089F520-D35F-4939-A1EE-D48A3643E168}" destId="{80216B31-A299-44AE-BF99-98A4F30C4BC2}" srcOrd="5" destOrd="0" presId="urn:microsoft.com/office/officeart/2008/layout/BendingPictureCaptionList"/>
    <dgm:cxn modelId="{8C60462C-5DB1-4DBC-B59D-1A5027151915}" type="presParOf" srcId="{7089F520-D35F-4939-A1EE-D48A3643E168}" destId="{5308E854-55B8-42BE-BC67-B9AAA49B8D2C}" srcOrd="6" destOrd="0" presId="urn:microsoft.com/office/officeart/2008/layout/BendingPictureCaptionList"/>
    <dgm:cxn modelId="{91471B95-349C-4D6D-ABBF-593C067C138C}" type="presParOf" srcId="{5308E854-55B8-42BE-BC67-B9AAA49B8D2C}" destId="{45410397-8982-4DF6-85BC-650C36D5F605}" srcOrd="0" destOrd="0" presId="urn:microsoft.com/office/officeart/2008/layout/BendingPictureCaptionList"/>
    <dgm:cxn modelId="{D027BFA4-11AB-4341-AA90-67FEC768D806}" type="presParOf" srcId="{5308E854-55B8-42BE-BC67-B9AAA49B8D2C}" destId="{1683BDAD-4042-430E-9011-1ABF446D6359}" srcOrd="1" destOrd="0" presId="urn:microsoft.com/office/officeart/2008/layout/BendingPictureCaptionList"/>
    <dgm:cxn modelId="{73E0AF38-99D4-4C35-A1A1-1CC67268C2E3}" type="presParOf" srcId="{7089F520-D35F-4939-A1EE-D48A3643E168}" destId="{DB4BB0D2-6864-48AB-A36C-6097B12C48AE}" srcOrd="7" destOrd="0" presId="urn:microsoft.com/office/officeart/2008/layout/BendingPictureCaptionList"/>
    <dgm:cxn modelId="{5A4D1DE2-64EA-411F-A70A-CCD7976F3BF8}" type="presParOf" srcId="{7089F520-D35F-4939-A1EE-D48A3643E168}" destId="{98BF3412-5677-4338-8E47-A43A9EA5B35D}" srcOrd="8" destOrd="0" presId="urn:microsoft.com/office/officeart/2008/layout/BendingPictureCaptionList"/>
    <dgm:cxn modelId="{B454F010-4AA8-4031-BA56-574F466EA32A}" type="presParOf" srcId="{98BF3412-5677-4338-8E47-A43A9EA5B35D}" destId="{8BB530DF-53FA-4A7D-8878-C64DB3B5A2B9}" srcOrd="0" destOrd="0" presId="urn:microsoft.com/office/officeart/2008/layout/BendingPictureCaptionList"/>
    <dgm:cxn modelId="{47EDB092-1E15-416D-9BEC-E12B724E7042}" type="presParOf" srcId="{98BF3412-5677-4338-8E47-A43A9EA5B35D}" destId="{7F161A23-08E1-4553-9D8B-CF0D9DBF9A8B}" srcOrd="1" destOrd="0" presId="urn:microsoft.com/office/officeart/2008/layout/BendingPictureCaptionList"/>
    <dgm:cxn modelId="{FC084D75-BFD1-4780-A45C-7CE93FE326C4}" type="presParOf" srcId="{7089F520-D35F-4939-A1EE-D48A3643E168}" destId="{F048E2C5-A74E-40FC-A60E-4024CCF67317}" srcOrd="9" destOrd="0" presId="urn:microsoft.com/office/officeart/2008/layout/BendingPictureCaptionList"/>
    <dgm:cxn modelId="{66B80272-A8F9-46C2-8290-059C77325C7F}" type="presParOf" srcId="{7089F520-D35F-4939-A1EE-D48A3643E168}" destId="{65E13F95-08E6-4AC0-9BE4-CAB0AB0FFC8A}" srcOrd="10" destOrd="0" presId="urn:microsoft.com/office/officeart/2008/layout/BendingPictureCaptionList"/>
    <dgm:cxn modelId="{98133ED0-7865-481E-A409-AB5681773236}" type="presParOf" srcId="{65E13F95-08E6-4AC0-9BE4-CAB0AB0FFC8A}" destId="{B6E507A4-6BD4-49A9-8695-A51FA88199CF}" srcOrd="0" destOrd="0" presId="urn:microsoft.com/office/officeart/2008/layout/BendingPictureCaptionList"/>
    <dgm:cxn modelId="{2BC88F47-8878-40D1-B437-CF2AA77A36CB}" type="presParOf" srcId="{65E13F95-08E6-4AC0-9BE4-CAB0AB0FFC8A}" destId="{AB107B17-2320-4D27-9680-38863101AC1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D234CA-D90E-430F-A17B-0FFD1B18FAAA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1#3" csCatId="colorful" phldr="1"/>
      <dgm:spPr/>
    </dgm:pt>
    <dgm:pt modelId="{91716D8B-B084-4B2A-9ED8-7DA9F2DFF15F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Художественная</a:t>
          </a:r>
          <a:endParaRPr lang="ru-RU" sz="2200" b="1" dirty="0">
            <a:latin typeface="Cambria" pitchFamily="18" charset="0"/>
          </a:endParaRPr>
        </a:p>
      </dgm:t>
    </dgm:pt>
    <dgm:pt modelId="{A9AA057D-FFBE-43A4-93FA-9F4AFCB9445B}" type="parTrans" cxnId="{F82B1F1B-BF77-43BC-AF3E-E28104563A7E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ECEE5D9B-7801-4B73-A3CE-00C06291F4FE}" type="sibTrans" cxnId="{F82B1F1B-BF77-43BC-AF3E-E28104563A7E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9017B1F2-882D-4B43-81D8-78EDBB134E41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Техническая</a:t>
          </a:r>
          <a:endParaRPr lang="ru-RU" sz="2200" b="1" dirty="0">
            <a:latin typeface="Cambria" pitchFamily="18" charset="0"/>
          </a:endParaRPr>
        </a:p>
      </dgm:t>
    </dgm:pt>
    <dgm:pt modelId="{C6B48C57-8977-4FB6-B113-1C3F0BF63BBD}" type="parTrans" cxnId="{551CBF4A-7949-40BB-9960-83D41AFBCB72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D06BFCF6-799C-479C-ABA5-AA3D8C7F5A1B}" type="sibTrans" cxnId="{551CBF4A-7949-40BB-9960-83D41AFBCB72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12AE6B5-4A07-4CC6-BF5D-F45258EF33AA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Физкультурно-спортивная</a:t>
          </a:r>
          <a:endParaRPr lang="ru-RU" sz="2200" b="1" dirty="0">
            <a:latin typeface="Cambria" pitchFamily="18" charset="0"/>
          </a:endParaRPr>
        </a:p>
      </dgm:t>
    </dgm:pt>
    <dgm:pt modelId="{289857EF-766B-4DD1-9D45-A0303793220C}" type="parTrans" cxnId="{677EB954-CDA4-47FE-8223-19EE1B018AD8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EECA1E01-6E0A-4D16-A492-2DCFBBE2990E}" type="sibTrans" cxnId="{677EB954-CDA4-47FE-8223-19EE1B018AD8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498DDAD5-E8EA-470F-B306-ACB4C143199A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Социально-педагогическая</a:t>
          </a:r>
          <a:endParaRPr lang="ru-RU" sz="2200" b="1" dirty="0">
            <a:latin typeface="Cambria" pitchFamily="18" charset="0"/>
          </a:endParaRPr>
        </a:p>
      </dgm:t>
    </dgm:pt>
    <dgm:pt modelId="{1BC14C63-F013-4FB4-A3D6-5ACB3890E87E}" type="parTrans" cxnId="{96F29476-D0D1-48E7-A722-FE30D8128759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F47BF4B4-7E0A-47BD-8CCE-DE55B61D5623}" type="sibTrans" cxnId="{96F29476-D0D1-48E7-A722-FE30D8128759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8561CD4F-B22D-4EDC-A136-BB91208CFE05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Туристско-краеведческая</a:t>
          </a:r>
          <a:endParaRPr lang="ru-RU" sz="2200" b="1" dirty="0">
            <a:latin typeface="Cambria" pitchFamily="18" charset="0"/>
          </a:endParaRPr>
        </a:p>
      </dgm:t>
    </dgm:pt>
    <dgm:pt modelId="{6CB86568-892F-494C-BD7E-22260E6546BD}" type="parTrans" cxnId="{62D4BEF2-4369-449D-BA04-B43AA1E5354B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219CF2D-CBFE-42E4-86F1-59D7EC650F2C}" type="sibTrans" cxnId="{62D4BEF2-4369-449D-BA04-B43AA1E5354B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8E43C8FD-4282-429B-8F40-B1F53581A3B7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Естественнонаучная</a:t>
          </a:r>
          <a:endParaRPr lang="ru-RU" sz="2200" b="1" dirty="0">
            <a:latin typeface="Cambria" pitchFamily="18" charset="0"/>
          </a:endParaRPr>
        </a:p>
      </dgm:t>
    </dgm:pt>
    <dgm:pt modelId="{7447A83A-7FCC-4FC9-B5DD-2DA2E16E534A}" type="parTrans" cxnId="{E1A12350-F65B-4283-BE13-A2C455279261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D50C1A6-25B6-42AF-A0F7-989623858600}" type="sibTrans" cxnId="{E1A12350-F65B-4283-BE13-A2C455279261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7089F520-D35F-4939-A1EE-D48A3643E168}" type="pres">
      <dgm:prSet presAssocID="{AED234CA-D90E-430F-A17B-0FFD1B18FAAA}" presName="Name0" presStyleCnt="0">
        <dgm:presLayoutVars>
          <dgm:dir/>
          <dgm:resizeHandles val="exact"/>
        </dgm:presLayoutVars>
      </dgm:prSet>
      <dgm:spPr/>
    </dgm:pt>
    <dgm:pt modelId="{B2213F3D-B7A3-49A7-89FF-1DCB86CF79A0}" type="pres">
      <dgm:prSet presAssocID="{91716D8B-B084-4B2A-9ED8-7DA9F2DFF15F}" presName="composite" presStyleCnt="0"/>
      <dgm:spPr/>
    </dgm:pt>
    <dgm:pt modelId="{B214312E-4D3A-468F-B2F8-6D86BF030F20}" type="pres">
      <dgm:prSet presAssocID="{91716D8B-B084-4B2A-9ED8-7DA9F2DFF15F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</dgm:spPr>
    </dgm:pt>
    <dgm:pt modelId="{6D11E32B-B638-4716-8C8C-F121B49F2A5F}" type="pres">
      <dgm:prSet presAssocID="{91716D8B-B084-4B2A-9ED8-7DA9F2DFF15F}" presName="wedgeRectCallout1" presStyleLbl="node1" presStyleIdx="0" presStyleCnt="6" custScaleX="115531" custLinFactNeighborX="-1274" custLinFactNeighborY="-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1DB24-8A75-4EEA-97D8-41A2425F80C5}" type="pres">
      <dgm:prSet presAssocID="{ECEE5D9B-7801-4B73-A3CE-00C06291F4FE}" presName="sibTrans" presStyleCnt="0"/>
      <dgm:spPr/>
    </dgm:pt>
    <dgm:pt modelId="{7F55B98E-0081-4014-B9A4-5118CBEAB9F9}" type="pres">
      <dgm:prSet presAssocID="{9017B1F2-882D-4B43-81D8-78EDBB134E41}" presName="composite" presStyleCnt="0"/>
      <dgm:spPr/>
    </dgm:pt>
    <dgm:pt modelId="{61DC6C64-00CA-4A40-B8F2-739B40AD82C2}" type="pres">
      <dgm:prSet presAssocID="{9017B1F2-882D-4B43-81D8-78EDBB134E4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7000" r="-7000"/>
          </a:stretch>
        </a:blipFill>
      </dgm:spPr>
    </dgm:pt>
    <dgm:pt modelId="{DB221F84-3E87-4DC5-82DA-ADAF7DB1C145}" type="pres">
      <dgm:prSet presAssocID="{9017B1F2-882D-4B43-81D8-78EDBB134E4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B3DAF-F075-4870-B797-B2AAFDCC69D9}" type="pres">
      <dgm:prSet presAssocID="{D06BFCF6-799C-479C-ABA5-AA3D8C7F5A1B}" presName="sibTrans" presStyleCnt="0"/>
      <dgm:spPr/>
    </dgm:pt>
    <dgm:pt modelId="{479B09F2-4CB3-4B33-A6E9-7DA75DBE6F14}" type="pres">
      <dgm:prSet presAssocID="{212AE6B5-4A07-4CC6-BF5D-F45258EF33AA}" presName="composite" presStyleCnt="0"/>
      <dgm:spPr/>
    </dgm:pt>
    <dgm:pt modelId="{CE48A312-A38F-4A26-B024-722947985C92}" type="pres">
      <dgm:prSet presAssocID="{212AE6B5-4A07-4CC6-BF5D-F45258EF33AA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</dgm:spPr>
    </dgm:pt>
    <dgm:pt modelId="{58A37239-9F17-447A-AF9C-613499E68A5A}" type="pres">
      <dgm:prSet presAssocID="{212AE6B5-4A07-4CC6-BF5D-F45258EF33AA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16B31-A299-44AE-BF99-98A4F30C4BC2}" type="pres">
      <dgm:prSet presAssocID="{EECA1E01-6E0A-4D16-A492-2DCFBBE2990E}" presName="sibTrans" presStyleCnt="0"/>
      <dgm:spPr/>
    </dgm:pt>
    <dgm:pt modelId="{5308E854-55B8-42BE-BC67-B9AAA49B8D2C}" type="pres">
      <dgm:prSet presAssocID="{8561CD4F-B22D-4EDC-A136-BB91208CFE05}" presName="composite" presStyleCnt="0"/>
      <dgm:spPr/>
    </dgm:pt>
    <dgm:pt modelId="{45410397-8982-4DF6-85BC-650C36D5F605}" type="pres">
      <dgm:prSet presAssocID="{8561CD4F-B22D-4EDC-A136-BB91208CFE05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</dgm:spPr>
    </dgm:pt>
    <dgm:pt modelId="{1683BDAD-4042-430E-9011-1ABF446D6359}" type="pres">
      <dgm:prSet presAssocID="{8561CD4F-B22D-4EDC-A136-BB91208CFE05}" presName="wedgeRectCallout1" presStyleLbl="node1" presStyleIdx="3" presStyleCnt="6" custScaleX="110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BB0D2-6864-48AB-A36C-6097B12C48AE}" type="pres">
      <dgm:prSet presAssocID="{2219CF2D-CBFE-42E4-86F1-59D7EC650F2C}" presName="sibTrans" presStyleCnt="0"/>
      <dgm:spPr/>
    </dgm:pt>
    <dgm:pt modelId="{98BF3412-5677-4338-8E47-A43A9EA5B35D}" type="pres">
      <dgm:prSet presAssocID="{8E43C8FD-4282-429B-8F40-B1F53581A3B7}" presName="composite" presStyleCnt="0"/>
      <dgm:spPr/>
    </dgm:pt>
    <dgm:pt modelId="{8BB530DF-53FA-4A7D-8878-C64DB3B5A2B9}" type="pres">
      <dgm:prSet presAssocID="{8E43C8FD-4282-429B-8F40-B1F53581A3B7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</dgm:spPr>
    </dgm:pt>
    <dgm:pt modelId="{7F161A23-08E1-4553-9D8B-CF0D9DBF9A8B}" type="pres">
      <dgm:prSet presAssocID="{8E43C8FD-4282-429B-8F40-B1F53581A3B7}" presName="wedgeRectCallout1" presStyleLbl="node1" presStyleIdx="4" presStyleCnt="6" custScaleX="140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8E2C5-A74E-40FC-A60E-4024CCF67317}" type="pres">
      <dgm:prSet presAssocID="{2D50C1A6-25B6-42AF-A0F7-989623858600}" presName="sibTrans" presStyleCnt="0"/>
      <dgm:spPr/>
    </dgm:pt>
    <dgm:pt modelId="{65E13F95-08E6-4AC0-9BE4-CAB0AB0FFC8A}" type="pres">
      <dgm:prSet presAssocID="{498DDAD5-E8EA-470F-B306-ACB4C143199A}" presName="composite" presStyleCnt="0"/>
      <dgm:spPr/>
    </dgm:pt>
    <dgm:pt modelId="{B6E507A4-6BD4-49A9-8695-A51FA88199CF}" type="pres">
      <dgm:prSet presAssocID="{498DDAD5-E8EA-470F-B306-ACB4C143199A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/>
            </a:extLst>
          </a:blip>
          <a:srcRect/>
          <a:stretch>
            <a:fillRect t="-13000" b="-13000"/>
          </a:stretch>
        </a:blipFill>
      </dgm:spPr>
    </dgm:pt>
    <dgm:pt modelId="{AB107B17-2320-4D27-9680-38863101AC11}" type="pres">
      <dgm:prSet presAssocID="{498DDAD5-E8EA-470F-B306-ACB4C143199A}" presName="wedgeRectCallout1" presStyleLbl="node1" presStyleIdx="5" presStyleCnt="6" custScaleX="11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C98BA-17C7-4AF4-8BD4-169AE68B60FF}" type="presOf" srcId="{9017B1F2-882D-4B43-81D8-78EDBB134E41}" destId="{DB221F84-3E87-4DC5-82DA-ADAF7DB1C145}" srcOrd="0" destOrd="0" presId="urn:microsoft.com/office/officeart/2008/layout/BendingPictureCaptionList"/>
    <dgm:cxn modelId="{023DAF7B-21FB-4AA8-ACAB-49EC353ACD52}" type="presOf" srcId="{498DDAD5-E8EA-470F-B306-ACB4C143199A}" destId="{AB107B17-2320-4D27-9680-38863101AC11}" srcOrd="0" destOrd="0" presId="urn:microsoft.com/office/officeart/2008/layout/BendingPictureCaptionList"/>
    <dgm:cxn modelId="{AB2B74DC-3BBA-4211-9281-FB83FE5D6A4D}" type="presOf" srcId="{8561CD4F-B22D-4EDC-A136-BB91208CFE05}" destId="{1683BDAD-4042-430E-9011-1ABF446D6359}" srcOrd="0" destOrd="0" presId="urn:microsoft.com/office/officeart/2008/layout/BendingPictureCaptionList"/>
    <dgm:cxn modelId="{209733AA-E06D-4336-8E9A-95C473E64006}" type="presOf" srcId="{212AE6B5-4A07-4CC6-BF5D-F45258EF33AA}" destId="{58A37239-9F17-447A-AF9C-613499E68A5A}" srcOrd="0" destOrd="0" presId="urn:microsoft.com/office/officeart/2008/layout/BendingPictureCaptionList"/>
    <dgm:cxn modelId="{7FFB5979-A903-470E-BFF6-94E7285966DA}" type="presOf" srcId="{AED234CA-D90E-430F-A17B-0FFD1B18FAAA}" destId="{7089F520-D35F-4939-A1EE-D48A3643E168}" srcOrd="0" destOrd="0" presId="urn:microsoft.com/office/officeart/2008/layout/BendingPictureCaptionList"/>
    <dgm:cxn modelId="{62D4BEF2-4369-449D-BA04-B43AA1E5354B}" srcId="{AED234CA-D90E-430F-A17B-0FFD1B18FAAA}" destId="{8561CD4F-B22D-4EDC-A136-BB91208CFE05}" srcOrd="3" destOrd="0" parTransId="{6CB86568-892F-494C-BD7E-22260E6546BD}" sibTransId="{2219CF2D-CBFE-42E4-86F1-59D7EC650F2C}"/>
    <dgm:cxn modelId="{677EB954-CDA4-47FE-8223-19EE1B018AD8}" srcId="{AED234CA-D90E-430F-A17B-0FFD1B18FAAA}" destId="{212AE6B5-4A07-4CC6-BF5D-F45258EF33AA}" srcOrd="2" destOrd="0" parTransId="{289857EF-766B-4DD1-9D45-A0303793220C}" sibTransId="{EECA1E01-6E0A-4D16-A492-2DCFBBE2990E}"/>
    <dgm:cxn modelId="{B7533C31-5F97-46F7-93CC-C3608CA3C483}" type="presOf" srcId="{8E43C8FD-4282-429B-8F40-B1F53581A3B7}" destId="{7F161A23-08E1-4553-9D8B-CF0D9DBF9A8B}" srcOrd="0" destOrd="0" presId="urn:microsoft.com/office/officeart/2008/layout/BendingPictureCaptionList"/>
    <dgm:cxn modelId="{EB616AE5-FDAA-4F57-AE07-A9DAE550CED9}" type="presOf" srcId="{91716D8B-B084-4B2A-9ED8-7DA9F2DFF15F}" destId="{6D11E32B-B638-4716-8C8C-F121B49F2A5F}" srcOrd="0" destOrd="0" presId="urn:microsoft.com/office/officeart/2008/layout/BendingPictureCaptionList"/>
    <dgm:cxn modelId="{96F29476-D0D1-48E7-A722-FE30D8128759}" srcId="{AED234CA-D90E-430F-A17B-0FFD1B18FAAA}" destId="{498DDAD5-E8EA-470F-B306-ACB4C143199A}" srcOrd="5" destOrd="0" parTransId="{1BC14C63-F013-4FB4-A3D6-5ACB3890E87E}" sibTransId="{F47BF4B4-7E0A-47BD-8CCE-DE55B61D5623}"/>
    <dgm:cxn modelId="{551CBF4A-7949-40BB-9960-83D41AFBCB72}" srcId="{AED234CA-D90E-430F-A17B-0FFD1B18FAAA}" destId="{9017B1F2-882D-4B43-81D8-78EDBB134E41}" srcOrd="1" destOrd="0" parTransId="{C6B48C57-8977-4FB6-B113-1C3F0BF63BBD}" sibTransId="{D06BFCF6-799C-479C-ABA5-AA3D8C7F5A1B}"/>
    <dgm:cxn modelId="{F82B1F1B-BF77-43BC-AF3E-E28104563A7E}" srcId="{AED234CA-D90E-430F-A17B-0FFD1B18FAAA}" destId="{91716D8B-B084-4B2A-9ED8-7DA9F2DFF15F}" srcOrd="0" destOrd="0" parTransId="{A9AA057D-FFBE-43A4-93FA-9F4AFCB9445B}" sibTransId="{ECEE5D9B-7801-4B73-A3CE-00C06291F4FE}"/>
    <dgm:cxn modelId="{E1A12350-F65B-4283-BE13-A2C455279261}" srcId="{AED234CA-D90E-430F-A17B-0FFD1B18FAAA}" destId="{8E43C8FD-4282-429B-8F40-B1F53581A3B7}" srcOrd="4" destOrd="0" parTransId="{7447A83A-7FCC-4FC9-B5DD-2DA2E16E534A}" sibTransId="{2D50C1A6-25B6-42AF-A0F7-989623858600}"/>
    <dgm:cxn modelId="{E12B2FCF-4D77-4916-AB94-D36F98810BEF}" type="presParOf" srcId="{7089F520-D35F-4939-A1EE-D48A3643E168}" destId="{B2213F3D-B7A3-49A7-89FF-1DCB86CF79A0}" srcOrd="0" destOrd="0" presId="urn:microsoft.com/office/officeart/2008/layout/BendingPictureCaptionList"/>
    <dgm:cxn modelId="{737F3A36-B421-4DA3-A339-2652BF04D0E9}" type="presParOf" srcId="{B2213F3D-B7A3-49A7-89FF-1DCB86CF79A0}" destId="{B214312E-4D3A-468F-B2F8-6D86BF030F20}" srcOrd="0" destOrd="0" presId="urn:microsoft.com/office/officeart/2008/layout/BendingPictureCaptionList"/>
    <dgm:cxn modelId="{02828989-E545-4ED7-BEEF-CBCA17764FF5}" type="presParOf" srcId="{B2213F3D-B7A3-49A7-89FF-1DCB86CF79A0}" destId="{6D11E32B-B638-4716-8C8C-F121B49F2A5F}" srcOrd="1" destOrd="0" presId="urn:microsoft.com/office/officeart/2008/layout/BendingPictureCaptionList"/>
    <dgm:cxn modelId="{C0CA61AE-2EEC-4A9F-BAD0-49EF05E5936F}" type="presParOf" srcId="{7089F520-D35F-4939-A1EE-D48A3643E168}" destId="{4FC1DB24-8A75-4EEA-97D8-41A2425F80C5}" srcOrd="1" destOrd="0" presId="urn:microsoft.com/office/officeart/2008/layout/BendingPictureCaptionList"/>
    <dgm:cxn modelId="{EDA8EEBE-F0D8-4A2C-906A-1B5D6EFEAD15}" type="presParOf" srcId="{7089F520-D35F-4939-A1EE-D48A3643E168}" destId="{7F55B98E-0081-4014-B9A4-5118CBEAB9F9}" srcOrd="2" destOrd="0" presId="urn:microsoft.com/office/officeart/2008/layout/BendingPictureCaptionList"/>
    <dgm:cxn modelId="{BAA47A7C-C686-43F6-9702-328F8F669CE4}" type="presParOf" srcId="{7F55B98E-0081-4014-B9A4-5118CBEAB9F9}" destId="{61DC6C64-00CA-4A40-B8F2-739B40AD82C2}" srcOrd="0" destOrd="0" presId="urn:microsoft.com/office/officeart/2008/layout/BendingPictureCaptionList"/>
    <dgm:cxn modelId="{49FBE5A3-6BCD-4529-8DBE-2D5BA16E8FD6}" type="presParOf" srcId="{7F55B98E-0081-4014-B9A4-5118CBEAB9F9}" destId="{DB221F84-3E87-4DC5-82DA-ADAF7DB1C145}" srcOrd="1" destOrd="0" presId="urn:microsoft.com/office/officeart/2008/layout/BendingPictureCaptionList"/>
    <dgm:cxn modelId="{643DC37C-6BC7-4E2F-9429-64C0735763CC}" type="presParOf" srcId="{7089F520-D35F-4939-A1EE-D48A3643E168}" destId="{06BB3DAF-F075-4870-B797-B2AAFDCC69D9}" srcOrd="3" destOrd="0" presId="urn:microsoft.com/office/officeart/2008/layout/BendingPictureCaptionList"/>
    <dgm:cxn modelId="{D8A1F4F6-1D73-4DD0-97AF-6B1A82728B6A}" type="presParOf" srcId="{7089F520-D35F-4939-A1EE-D48A3643E168}" destId="{479B09F2-4CB3-4B33-A6E9-7DA75DBE6F14}" srcOrd="4" destOrd="0" presId="urn:microsoft.com/office/officeart/2008/layout/BendingPictureCaptionList"/>
    <dgm:cxn modelId="{6E025127-9A7B-4348-8B82-879AB2F98110}" type="presParOf" srcId="{479B09F2-4CB3-4B33-A6E9-7DA75DBE6F14}" destId="{CE48A312-A38F-4A26-B024-722947985C92}" srcOrd="0" destOrd="0" presId="urn:microsoft.com/office/officeart/2008/layout/BendingPictureCaptionList"/>
    <dgm:cxn modelId="{61B0367D-56A1-404E-A908-3A548F41C225}" type="presParOf" srcId="{479B09F2-4CB3-4B33-A6E9-7DA75DBE6F14}" destId="{58A37239-9F17-447A-AF9C-613499E68A5A}" srcOrd="1" destOrd="0" presId="urn:microsoft.com/office/officeart/2008/layout/BendingPictureCaptionList"/>
    <dgm:cxn modelId="{8E326265-18EA-4BD0-AD9B-6CEEF844A50D}" type="presParOf" srcId="{7089F520-D35F-4939-A1EE-D48A3643E168}" destId="{80216B31-A299-44AE-BF99-98A4F30C4BC2}" srcOrd="5" destOrd="0" presId="urn:microsoft.com/office/officeart/2008/layout/BendingPictureCaptionList"/>
    <dgm:cxn modelId="{BFA02B6A-3385-4ACC-8893-F9148A6BB4DE}" type="presParOf" srcId="{7089F520-D35F-4939-A1EE-D48A3643E168}" destId="{5308E854-55B8-42BE-BC67-B9AAA49B8D2C}" srcOrd="6" destOrd="0" presId="urn:microsoft.com/office/officeart/2008/layout/BendingPictureCaptionList"/>
    <dgm:cxn modelId="{0FBA53D6-7664-46CB-8045-0E0DCA3759A9}" type="presParOf" srcId="{5308E854-55B8-42BE-BC67-B9AAA49B8D2C}" destId="{45410397-8982-4DF6-85BC-650C36D5F605}" srcOrd="0" destOrd="0" presId="urn:microsoft.com/office/officeart/2008/layout/BendingPictureCaptionList"/>
    <dgm:cxn modelId="{C2E785EE-FE05-47DC-8951-D2750D31B601}" type="presParOf" srcId="{5308E854-55B8-42BE-BC67-B9AAA49B8D2C}" destId="{1683BDAD-4042-430E-9011-1ABF446D6359}" srcOrd="1" destOrd="0" presId="urn:microsoft.com/office/officeart/2008/layout/BendingPictureCaptionList"/>
    <dgm:cxn modelId="{18D4185C-9190-4BC3-8EDD-EC3FB4583598}" type="presParOf" srcId="{7089F520-D35F-4939-A1EE-D48A3643E168}" destId="{DB4BB0D2-6864-48AB-A36C-6097B12C48AE}" srcOrd="7" destOrd="0" presId="urn:microsoft.com/office/officeart/2008/layout/BendingPictureCaptionList"/>
    <dgm:cxn modelId="{D1D0C8FB-A5EE-43D9-8929-0F3F83550652}" type="presParOf" srcId="{7089F520-D35F-4939-A1EE-D48A3643E168}" destId="{98BF3412-5677-4338-8E47-A43A9EA5B35D}" srcOrd="8" destOrd="0" presId="urn:microsoft.com/office/officeart/2008/layout/BendingPictureCaptionList"/>
    <dgm:cxn modelId="{EB305F1D-F838-4879-840E-0F4FE8B09449}" type="presParOf" srcId="{98BF3412-5677-4338-8E47-A43A9EA5B35D}" destId="{8BB530DF-53FA-4A7D-8878-C64DB3B5A2B9}" srcOrd="0" destOrd="0" presId="urn:microsoft.com/office/officeart/2008/layout/BendingPictureCaptionList"/>
    <dgm:cxn modelId="{67B8F249-FFE2-457D-8631-D0D69E779919}" type="presParOf" srcId="{98BF3412-5677-4338-8E47-A43A9EA5B35D}" destId="{7F161A23-08E1-4553-9D8B-CF0D9DBF9A8B}" srcOrd="1" destOrd="0" presId="urn:microsoft.com/office/officeart/2008/layout/BendingPictureCaptionList"/>
    <dgm:cxn modelId="{B1586292-D675-4D57-A239-E855F4981338}" type="presParOf" srcId="{7089F520-D35F-4939-A1EE-D48A3643E168}" destId="{F048E2C5-A74E-40FC-A60E-4024CCF67317}" srcOrd="9" destOrd="0" presId="urn:microsoft.com/office/officeart/2008/layout/BendingPictureCaptionList"/>
    <dgm:cxn modelId="{839F031A-F760-445B-8BA1-69BE5A428FD1}" type="presParOf" srcId="{7089F520-D35F-4939-A1EE-D48A3643E168}" destId="{65E13F95-08E6-4AC0-9BE4-CAB0AB0FFC8A}" srcOrd="10" destOrd="0" presId="urn:microsoft.com/office/officeart/2008/layout/BendingPictureCaptionList"/>
    <dgm:cxn modelId="{07E02423-BF0A-40EB-BDB4-61A8B284714F}" type="presParOf" srcId="{65E13F95-08E6-4AC0-9BE4-CAB0AB0FFC8A}" destId="{B6E507A4-6BD4-49A9-8695-A51FA88199CF}" srcOrd="0" destOrd="0" presId="urn:microsoft.com/office/officeart/2008/layout/BendingPictureCaptionList"/>
    <dgm:cxn modelId="{69482F9F-6EC0-45FB-BBF4-6DAF8FA33789}" type="presParOf" srcId="{65E13F95-08E6-4AC0-9BE4-CAB0AB0FFC8A}" destId="{AB107B17-2320-4D27-9680-38863101AC1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E8765D-7385-48E2-BB7F-2B0721BF0D1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1C2C23-9A34-4061-87DC-31287B481A38}">
      <dgm:prSet phldrT="[Текст]"/>
      <dgm:spPr/>
      <dgm:t>
        <a:bodyPr/>
        <a:lstStyle/>
        <a:p>
          <a:r>
            <a:rPr lang="ru-RU" dirty="0" smtClean="0"/>
            <a:t>Достижима</a:t>
          </a:r>
          <a:endParaRPr lang="ru-RU" dirty="0"/>
        </a:p>
      </dgm:t>
    </dgm:pt>
    <dgm:pt modelId="{D37CD2C0-7ECC-4D22-A4FA-8F26EFBA8ED6}" type="parTrans" cxnId="{4CA5FD09-E245-4F96-B11D-C42EC51D01B9}">
      <dgm:prSet/>
      <dgm:spPr/>
      <dgm:t>
        <a:bodyPr/>
        <a:lstStyle/>
        <a:p>
          <a:endParaRPr lang="ru-RU"/>
        </a:p>
      </dgm:t>
    </dgm:pt>
    <dgm:pt modelId="{FD18F1C9-859B-47AE-801A-5FC2C72817DC}" type="sibTrans" cxnId="{4CA5FD09-E245-4F96-B11D-C42EC51D01B9}">
      <dgm:prSet/>
      <dgm:spPr/>
      <dgm:t>
        <a:bodyPr/>
        <a:lstStyle/>
        <a:p>
          <a:endParaRPr lang="ru-RU"/>
        </a:p>
      </dgm:t>
    </dgm:pt>
    <dgm:pt modelId="{0F2F0A38-3E93-4B2F-89C8-719C55272932}">
      <dgm:prSet phldrT="[Текст]"/>
      <dgm:spPr/>
      <dgm:t>
        <a:bodyPr/>
        <a:lstStyle/>
        <a:p>
          <a:r>
            <a:rPr lang="ru-RU" dirty="0" smtClean="0"/>
            <a:t>Измеряема</a:t>
          </a:r>
          <a:endParaRPr lang="ru-RU" dirty="0"/>
        </a:p>
      </dgm:t>
    </dgm:pt>
    <dgm:pt modelId="{00B04ED9-E6ED-486F-ADB0-FD687DB0E15D}" type="parTrans" cxnId="{963AD04A-EC95-4FE7-B258-D99EA35AF111}">
      <dgm:prSet/>
      <dgm:spPr/>
      <dgm:t>
        <a:bodyPr/>
        <a:lstStyle/>
        <a:p>
          <a:endParaRPr lang="ru-RU"/>
        </a:p>
      </dgm:t>
    </dgm:pt>
    <dgm:pt modelId="{BE2837CC-2761-44D7-B047-AA5F455E849E}" type="sibTrans" cxnId="{963AD04A-EC95-4FE7-B258-D99EA35AF111}">
      <dgm:prSet/>
      <dgm:spPr/>
      <dgm:t>
        <a:bodyPr/>
        <a:lstStyle/>
        <a:p>
          <a:endParaRPr lang="ru-RU"/>
        </a:p>
      </dgm:t>
    </dgm:pt>
    <dgm:pt modelId="{5FB99B38-7A20-4827-8618-8FE182E8F78B}">
      <dgm:prSet phldrT="[Текст]"/>
      <dgm:spPr/>
      <dgm:t>
        <a:bodyPr/>
        <a:lstStyle/>
        <a:p>
          <a:endParaRPr lang="ru-RU" dirty="0"/>
        </a:p>
      </dgm:t>
    </dgm:pt>
    <dgm:pt modelId="{FD0126F5-4F1B-45AE-A9B6-1DFB800B4B0C}" type="parTrans" cxnId="{EAF9FC6F-40B7-4472-A28F-EAD566E7F611}">
      <dgm:prSet/>
      <dgm:spPr/>
      <dgm:t>
        <a:bodyPr/>
        <a:lstStyle/>
        <a:p>
          <a:endParaRPr lang="ru-RU"/>
        </a:p>
      </dgm:t>
    </dgm:pt>
    <dgm:pt modelId="{E83F7C9A-D6B4-427E-8921-5208138A4411}" type="sibTrans" cxnId="{EAF9FC6F-40B7-4472-A28F-EAD566E7F611}">
      <dgm:prSet/>
      <dgm:spPr/>
      <dgm:t>
        <a:bodyPr/>
        <a:lstStyle/>
        <a:p>
          <a:endParaRPr lang="ru-RU"/>
        </a:p>
      </dgm:t>
    </dgm:pt>
    <dgm:pt modelId="{632A38EE-7122-471E-8CB1-95646EB0DE7C}">
      <dgm:prSet phldrT="[Текст]"/>
      <dgm:spPr/>
      <dgm:t>
        <a:bodyPr/>
        <a:lstStyle/>
        <a:p>
          <a:r>
            <a:rPr lang="ru-RU" dirty="0" smtClean="0"/>
            <a:t>Актуальна</a:t>
          </a:r>
          <a:endParaRPr lang="ru-RU" dirty="0"/>
        </a:p>
      </dgm:t>
    </dgm:pt>
    <dgm:pt modelId="{3B4F5029-67B5-4979-8EDC-8B08017333F9}" type="parTrans" cxnId="{5BE275B0-882F-4C76-A32B-FF150A0363A8}">
      <dgm:prSet/>
      <dgm:spPr/>
      <dgm:t>
        <a:bodyPr/>
        <a:lstStyle/>
        <a:p>
          <a:endParaRPr lang="ru-RU"/>
        </a:p>
      </dgm:t>
    </dgm:pt>
    <dgm:pt modelId="{D6C51C70-7A74-4759-974A-784072782B73}" type="sibTrans" cxnId="{5BE275B0-882F-4C76-A32B-FF150A0363A8}">
      <dgm:prSet/>
      <dgm:spPr/>
      <dgm:t>
        <a:bodyPr/>
        <a:lstStyle/>
        <a:p>
          <a:endParaRPr lang="ru-RU"/>
        </a:p>
      </dgm:t>
    </dgm:pt>
    <dgm:pt modelId="{A268A479-BA91-4F42-959C-356082402586}">
      <dgm:prSet phldrT="[Текст]"/>
      <dgm:spPr/>
      <dgm:t>
        <a:bodyPr/>
        <a:lstStyle/>
        <a:p>
          <a:r>
            <a:rPr lang="ru-RU" dirty="0" smtClean="0"/>
            <a:t>Конкретна</a:t>
          </a:r>
          <a:endParaRPr lang="ru-RU" dirty="0"/>
        </a:p>
      </dgm:t>
    </dgm:pt>
    <dgm:pt modelId="{A0AE8418-A2CA-4C9F-8845-78A287CFDBA1}" type="sibTrans" cxnId="{B5D9B67F-CD2D-4D63-AAD7-4F93F5F8E9B5}">
      <dgm:prSet/>
      <dgm:spPr/>
      <dgm:t>
        <a:bodyPr/>
        <a:lstStyle/>
        <a:p>
          <a:endParaRPr lang="ru-RU"/>
        </a:p>
      </dgm:t>
    </dgm:pt>
    <dgm:pt modelId="{CD8D3FD1-7261-4898-BC5F-6C9FC21D9310}" type="parTrans" cxnId="{B5D9B67F-CD2D-4D63-AAD7-4F93F5F8E9B5}">
      <dgm:prSet/>
      <dgm:spPr/>
      <dgm:t>
        <a:bodyPr/>
        <a:lstStyle/>
        <a:p>
          <a:endParaRPr lang="ru-RU"/>
        </a:p>
      </dgm:t>
    </dgm:pt>
    <dgm:pt modelId="{327751FA-A78F-42E2-BDE8-A7F748527B96}">
      <dgm:prSet phldrT="[Текст]"/>
      <dgm:spPr/>
      <dgm:t>
        <a:bodyPr/>
        <a:lstStyle/>
        <a:p>
          <a:endParaRPr lang="ru-RU" dirty="0"/>
        </a:p>
      </dgm:t>
    </dgm:pt>
    <dgm:pt modelId="{5877C1CC-CD6F-4E0C-93AF-F0A260942D11}" type="parTrans" cxnId="{73A37B43-06EE-497D-A597-C4D694388613}">
      <dgm:prSet/>
      <dgm:spPr/>
    </dgm:pt>
    <dgm:pt modelId="{D2B025E4-9CD9-43E8-860A-AA312E54B0DE}" type="sibTrans" cxnId="{73A37B43-06EE-497D-A597-C4D694388613}">
      <dgm:prSet/>
      <dgm:spPr/>
    </dgm:pt>
    <dgm:pt modelId="{318BC030-67D6-4266-A975-1DF82BC29BE0}">
      <dgm:prSet phldrT="[Текст]"/>
      <dgm:spPr/>
      <dgm:t>
        <a:bodyPr/>
        <a:lstStyle/>
        <a:p>
          <a:endParaRPr lang="ru-RU" dirty="0"/>
        </a:p>
      </dgm:t>
    </dgm:pt>
    <dgm:pt modelId="{C9CCCF74-C7F9-4CD3-BAA5-8F48359E3C3B}" type="parTrans" cxnId="{4EF57E76-7160-4B04-9FC8-36F4B0FDDD6F}">
      <dgm:prSet/>
      <dgm:spPr/>
    </dgm:pt>
    <dgm:pt modelId="{F71E2864-D193-45BB-8690-9D5C221C9B5B}" type="sibTrans" cxnId="{4EF57E76-7160-4B04-9FC8-36F4B0FDDD6F}">
      <dgm:prSet/>
      <dgm:spPr/>
    </dgm:pt>
    <dgm:pt modelId="{7254DB92-37A5-443B-8137-7F2138400F5A}">
      <dgm:prSet phldrT="[Текст]"/>
      <dgm:spPr/>
      <dgm:t>
        <a:bodyPr/>
        <a:lstStyle/>
        <a:p>
          <a:endParaRPr lang="ru-RU" dirty="0"/>
        </a:p>
      </dgm:t>
    </dgm:pt>
    <dgm:pt modelId="{D9FD91C0-EF6C-49B9-BBBB-70FAD19E47DE}" type="parTrans" cxnId="{91EB0BD2-B416-4185-8643-EC6748BEF1AD}">
      <dgm:prSet/>
      <dgm:spPr/>
    </dgm:pt>
    <dgm:pt modelId="{2D5D96EE-8318-40BC-9978-CC2257D7C7D2}" type="sibTrans" cxnId="{91EB0BD2-B416-4185-8643-EC6748BEF1AD}">
      <dgm:prSet/>
      <dgm:spPr/>
    </dgm:pt>
    <dgm:pt modelId="{364CD8C9-C069-461B-B140-47B7D8FF6733}">
      <dgm:prSet phldrT="[Текст]"/>
      <dgm:spPr/>
      <dgm:t>
        <a:bodyPr/>
        <a:lstStyle/>
        <a:p>
          <a:endParaRPr lang="ru-RU" dirty="0"/>
        </a:p>
      </dgm:t>
    </dgm:pt>
    <dgm:pt modelId="{1AB7A15C-04FC-4FA0-ABB6-226ECA2C017A}" type="parTrans" cxnId="{5DF3C98A-6446-4E15-8C30-065DDD5BA7BD}">
      <dgm:prSet/>
      <dgm:spPr/>
    </dgm:pt>
    <dgm:pt modelId="{2606B3DC-0C60-4AAB-86C5-D6C5C891FBCD}" type="sibTrans" cxnId="{5DF3C98A-6446-4E15-8C30-065DDD5BA7BD}">
      <dgm:prSet/>
      <dgm:spPr/>
    </dgm:pt>
    <dgm:pt modelId="{7FF1E8C0-7D33-46A8-974E-4FF60DD8071B}" type="pres">
      <dgm:prSet presAssocID="{00E8765D-7385-48E2-BB7F-2B0721BF0D1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43357-F846-4FF7-933B-1594738A5A5A}" type="pres">
      <dgm:prSet presAssocID="{632A38EE-7122-471E-8CB1-95646EB0DE7C}" presName="circle1" presStyleLbl="node1" presStyleIdx="0" presStyleCnt="4"/>
      <dgm:spPr/>
    </dgm:pt>
    <dgm:pt modelId="{0A8E8509-410B-4F22-939E-DB59633F65E9}" type="pres">
      <dgm:prSet presAssocID="{632A38EE-7122-471E-8CB1-95646EB0DE7C}" presName="space" presStyleCnt="0"/>
      <dgm:spPr/>
    </dgm:pt>
    <dgm:pt modelId="{4F3F88DB-F406-4859-A750-7582EFAF2A0F}" type="pres">
      <dgm:prSet presAssocID="{632A38EE-7122-471E-8CB1-95646EB0DE7C}" presName="rect1" presStyleLbl="alignAcc1" presStyleIdx="0" presStyleCnt="4"/>
      <dgm:spPr/>
      <dgm:t>
        <a:bodyPr/>
        <a:lstStyle/>
        <a:p>
          <a:endParaRPr lang="ru-RU"/>
        </a:p>
      </dgm:t>
    </dgm:pt>
    <dgm:pt modelId="{2FDFD4E7-1880-416C-BF33-D64A43631FD8}" type="pres">
      <dgm:prSet presAssocID="{A268A479-BA91-4F42-959C-356082402586}" presName="vertSpace2" presStyleLbl="node1" presStyleIdx="0" presStyleCnt="4"/>
      <dgm:spPr/>
    </dgm:pt>
    <dgm:pt modelId="{E71D3A54-7FC8-472A-B725-0223FA27CACB}" type="pres">
      <dgm:prSet presAssocID="{A268A479-BA91-4F42-959C-356082402586}" presName="circle2" presStyleLbl="node1" presStyleIdx="1" presStyleCnt="4"/>
      <dgm:spPr/>
    </dgm:pt>
    <dgm:pt modelId="{8D87CF92-E22F-4FE4-9CB8-23AB21430589}" type="pres">
      <dgm:prSet presAssocID="{A268A479-BA91-4F42-959C-356082402586}" presName="rect2" presStyleLbl="alignAcc1" presStyleIdx="1" presStyleCnt="4"/>
      <dgm:spPr/>
      <dgm:t>
        <a:bodyPr/>
        <a:lstStyle/>
        <a:p>
          <a:endParaRPr lang="ru-RU"/>
        </a:p>
      </dgm:t>
    </dgm:pt>
    <dgm:pt modelId="{BE12FC24-23A1-493C-A50C-A11C16C87181}" type="pres">
      <dgm:prSet presAssocID="{C61C2C23-9A34-4061-87DC-31287B481A38}" presName="vertSpace3" presStyleLbl="node1" presStyleIdx="1" presStyleCnt="4"/>
      <dgm:spPr/>
    </dgm:pt>
    <dgm:pt modelId="{EC25751A-4398-4B75-81A5-38B79C5921CF}" type="pres">
      <dgm:prSet presAssocID="{C61C2C23-9A34-4061-87DC-31287B481A38}" presName="circle3" presStyleLbl="node1" presStyleIdx="2" presStyleCnt="4"/>
      <dgm:spPr/>
    </dgm:pt>
    <dgm:pt modelId="{9D622D21-30B5-405D-A18B-14AD9804BC4B}" type="pres">
      <dgm:prSet presAssocID="{C61C2C23-9A34-4061-87DC-31287B481A38}" presName="rect3" presStyleLbl="alignAcc1" presStyleIdx="2" presStyleCnt="4"/>
      <dgm:spPr/>
      <dgm:t>
        <a:bodyPr/>
        <a:lstStyle/>
        <a:p>
          <a:endParaRPr lang="ru-RU"/>
        </a:p>
      </dgm:t>
    </dgm:pt>
    <dgm:pt modelId="{3D6CD0EF-0664-4464-8DFA-24BF93D1F949}" type="pres">
      <dgm:prSet presAssocID="{0F2F0A38-3E93-4B2F-89C8-719C55272932}" presName="vertSpace4" presStyleLbl="node1" presStyleIdx="2" presStyleCnt="4"/>
      <dgm:spPr/>
    </dgm:pt>
    <dgm:pt modelId="{EE9D48EA-99FF-420F-872B-55EE7114DA11}" type="pres">
      <dgm:prSet presAssocID="{0F2F0A38-3E93-4B2F-89C8-719C55272932}" presName="circle4" presStyleLbl="node1" presStyleIdx="3" presStyleCnt="4"/>
      <dgm:spPr/>
    </dgm:pt>
    <dgm:pt modelId="{9FB05631-5C30-4661-9682-49FEA9D572BC}" type="pres">
      <dgm:prSet presAssocID="{0F2F0A38-3E93-4B2F-89C8-719C55272932}" presName="rect4" presStyleLbl="alignAcc1" presStyleIdx="3" presStyleCnt="4" custLinFactNeighborX="793" custLinFactNeighborY="-888"/>
      <dgm:spPr/>
      <dgm:t>
        <a:bodyPr/>
        <a:lstStyle/>
        <a:p>
          <a:endParaRPr lang="ru-RU"/>
        </a:p>
      </dgm:t>
    </dgm:pt>
    <dgm:pt modelId="{7A49EA6C-D0BC-436A-BF41-D027AA7CE5EE}" type="pres">
      <dgm:prSet presAssocID="{632A38EE-7122-471E-8CB1-95646EB0DE7C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D3F03-33F2-4DC1-AC2E-35560012189A}" type="pres">
      <dgm:prSet presAssocID="{632A38EE-7122-471E-8CB1-95646EB0DE7C}" presName="rect1ChTx" presStyleLbl="alignAcc1" presStyleIdx="3" presStyleCnt="4">
        <dgm:presLayoutVars>
          <dgm:bulletEnabled val="1"/>
        </dgm:presLayoutVars>
      </dgm:prSet>
      <dgm:spPr/>
    </dgm:pt>
    <dgm:pt modelId="{D85B31D1-CD48-400B-9DB7-38D57FC916D3}" type="pres">
      <dgm:prSet presAssocID="{A268A479-BA91-4F42-959C-356082402586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0C2D2-F4B0-4C30-9F87-5C817A5DB06D}" type="pres">
      <dgm:prSet presAssocID="{A268A479-BA91-4F42-959C-356082402586}" presName="rect2ChTx" presStyleLbl="alignAcc1" presStyleIdx="3" presStyleCnt="4" custFlipHor="1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F4E0F-82CB-479B-AC1E-FB27423DF731}" type="pres">
      <dgm:prSet presAssocID="{C61C2C23-9A34-4061-87DC-31287B481A3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2E93D-7B7D-4511-B3E5-A00CA5CD40A7}" type="pres">
      <dgm:prSet presAssocID="{C61C2C23-9A34-4061-87DC-31287B481A38}" presName="rect3ChTx" presStyleLbl="alignAcc1" presStyleIdx="3" presStyleCnt="4" custFlipHor="1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DE008-C190-401C-992F-85E2D862D0F0}" type="pres">
      <dgm:prSet presAssocID="{0F2F0A38-3E93-4B2F-89C8-719C55272932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1317E-DAA4-4DD4-A176-9A0B41FCBDC5}" type="pres">
      <dgm:prSet presAssocID="{0F2F0A38-3E93-4B2F-89C8-719C55272932}" presName="rect4ChTx" presStyleLbl="alignAcc1" presStyleIdx="3" presStyleCnt="4" custFlipVert="1" custScaleX="100000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5FD09-E245-4F96-B11D-C42EC51D01B9}" srcId="{00E8765D-7385-48E2-BB7F-2B0721BF0D16}" destId="{C61C2C23-9A34-4061-87DC-31287B481A38}" srcOrd="2" destOrd="0" parTransId="{D37CD2C0-7ECC-4D22-A4FA-8F26EFBA8ED6}" sibTransId="{FD18F1C9-859B-47AE-801A-5FC2C72817DC}"/>
    <dgm:cxn modelId="{D3B07B42-7CF0-4C2C-A0ED-CA9894CFAA88}" type="presOf" srcId="{00E8765D-7385-48E2-BB7F-2B0721BF0D16}" destId="{7FF1E8C0-7D33-46A8-974E-4FF60DD8071B}" srcOrd="0" destOrd="0" presId="urn:microsoft.com/office/officeart/2005/8/layout/target3"/>
    <dgm:cxn modelId="{40434BFE-7C0F-4943-B396-F9BB48DC3ACB}" type="presOf" srcId="{364CD8C9-C069-461B-B140-47B7D8FF6733}" destId="{E751317E-DAA4-4DD4-A176-9A0B41FCBDC5}" srcOrd="0" destOrd="3" presId="urn:microsoft.com/office/officeart/2005/8/layout/target3"/>
    <dgm:cxn modelId="{5BE275B0-882F-4C76-A32B-FF150A0363A8}" srcId="{00E8765D-7385-48E2-BB7F-2B0721BF0D16}" destId="{632A38EE-7122-471E-8CB1-95646EB0DE7C}" srcOrd="0" destOrd="0" parTransId="{3B4F5029-67B5-4979-8EDC-8B08017333F9}" sibTransId="{D6C51C70-7A74-4759-974A-784072782B73}"/>
    <dgm:cxn modelId="{DD359E2B-3653-419B-AC6B-10B7624E6721}" type="presOf" srcId="{632A38EE-7122-471E-8CB1-95646EB0DE7C}" destId="{4F3F88DB-F406-4859-A750-7582EFAF2A0F}" srcOrd="0" destOrd="0" presId="urn:microsoft.com/office/officeart/2005/8/layout/target3"/>
    <dgm:cxn modelId="{EAF9FC6F-40B7-4472-A28F-EAD566E7F611}" srcId="{0F2F0A38-3E93-4B2F-89C8-719C55272932}" destId="{5FB99B38-7A20-4827-8618-8FE182E8F78B}" srcOrd="0" destOrd="0" parTransId="{FD0126F5-4F1B-45AE-A9B6-1DFB800B4B0C}" sibTransId="{E83F7C9A-D6B4-427E-8921-5208138A4411}"/>
    <dgm:cxn modelId="{DBEA695D-E901-443C-A710-590FC7510EFD}" type="presOf" srcId="{5FB99B38-7A20-4827-8618-8FE182E8F78B}" destId="{E751317E-DAA4-4DD4-A176-9A0B41FCBDC5}" srcOrd="0" destOrd="0" presId="urn:microsoft.com/office/officeart/2005/8/layout/target3"/>
    <dgm:cxn modelId="{0D28B3ED-8DBC-4F7D-B974-8DC76232477F}" type="presOf" srcId="{327751FA-A78F-42E2-BDE8-A7F748527B96}" destId="{E751317E-DAA4-4DD4-A176-9A0B41FCBDC5}" srcOrd="0" destOrd="4" presId="urn:microsoft.com/office/officeart/2005/8/layout/target3"/>
    <dgm:cxn modelId="{4EF57E76-7160-4B04-9FC8-36F4B0FDDD6F}" srcId="{0F2F0A38-3E93-4B2F-89C8-719C55272932}" destId="{318BC030-67D6-4266-A975-1DF82BC29BE0}" srcOrd="1" destOrd="0" parTransId="{C9CCCF74-C7F9-4CD3-BAA5-8F48359E3C3B}" sibTransId="{F71E2864-D193-45BB-8690-9D5C221C9B5B}"/>
    <dgm:cxn modelId="{6FC4BFD8-1957-4A0B-9573-6DD87E3AF00A}" type="presOf" srcId="{C61C2C23-9A34-4061-87DC-31287B481A38}" destId="{9D622D21-30B5-405D-A18B-14AD9804BC4B}" srcOrd="0" destOrd="0" presId="urn:microsoft.com/office/officeart/2005/8/layout/target3"/>
    <dgm:cxn modelId="{963AD04A-EC95-4FE7-B258-D99EA35AF111}" srcId="{00E8765D-7385-48E2-BB7F-2B0721BF0D16}" destId="{0F2F0A38-3E93-4B2F-89C8-719C55272932}" srcOrd="3" destOrd="0" parTransId="{00B04ED9-E6ED-486F-ADB0-FD687DB0E15D}" sibTransId="{BE2837CC-2761-44D7-B047-AA5F455E849E}"/>
    <dgm:cxn modelId="{B5D9B67F-CD2D-4D63-AAD7-4F93F5F8E9B5}" srcId="{00E8765D-7385-48E2-BB7F-2B0721BF0D16}" destId="{A268A479-BA91-4F42-959C-356082402586}" srcOrd="1" destOrd="0" parTransId="{CD8D3FD1-7261-4898-BC5F-6C9FC21D9310}" sibTransId="{A0AE8418-A2CA-4C9F-8845-78A287CFDBA1}"/>
    <dgm:cxn modelId="{49557AF2-4621-44C3-8A78-9C0949074CD8}" type="presOf" srcId="{632A38EE-7122-471E-8CB1-95646EB0DE7C}" destId="{7A49EA6C-D0BC-436A-BF41-D027AA7CE5EE}" srcOrd="1" destOrd="0" presId="urn:microsoft.com/office/officeart/2005/8/layout/target3"/>
    <dgm:cxn modelId="{5DF3C98A-6446-4E15-8C30-065DDD5BA7BD}" srcId="{0F2F0A38-3E93-4B2F-89C8-719C55272932}" destId="{364CD8C9-C069-461B-B140-47B7D8FF6733}" srcOrd="3" destOrd="0" parTransId="{1AB7A15C-04FC-4FA0-ABB6-226ECA2C017A}" sibTransId="{2606B3DC-0C60-4AAB-86C5-D6C5C891FBCD}"/>
    <dgm:cxn modelId="{73A37B43-06EE-497D-A597-C4D694388613}" srcId="{0F2F0A38-3E93-4B2F-89C8-719C55272932}" destId="{327751FA-A78F-42E2-BDE8-A7F748527B96}" srcOrd="4" destOrd="0" parTransId="{5877C1CC-CD6F-4E0C-93AF-F0A260942D11}" sibTransId="{D2B025E4-9CD9-43E8-860A-AA312E54B0DE}"/>
    <dgm:cxn modelId="{0EFF8A9F-4567-4A97-AFB4-BC103917C33C}" type="presOf" srcId="{0F2F0A38-3E93-4B2F-89C8-719C55272932}" destId="{9FB05631-5C30-4661-9682-49FEA9D572BC}" srcOrd="0" destOrd="0" presId="urn:microsoft.com/office/officeart/2005/8/layout/target3"/>
    <dgm:cxn modelId="{91EB0BD2-B416-4185-8643-EC6748BEF1AD}" srcId="{0F2F0A38-3E93-4B2F-89C8-719C55272932}" destId="{7254DB92-37A5-443B-8137-7F2138400F5A}" srcOrd="2" destOrd="0" parTransId="{D9FD91C0-EF6C-49B9-BBBB-70FAD19E47DE}" sibTransId="{2D5D96EE-8318-40BC-9978-CC2257D7C7D2}"/>
    <dgm:cxn modelId="{6FCEC890-8023-451D-90A6-C33C4CF73723}" type="presOf" srcId="{C61C2C23-9A34-4061-87DC-31287B481A38}" destId="{C44F4E0F-82CB-479B-AC1E-FB27423DF731}" srcOrd="1" destOrd="0" presId="urn:microsoft.com/office/officeart/2005/8/layout/target3"/>
    <dgm:cxn modelId="{1ED911C8-8393-4817-AE0F-3CC5F97B4516}" type="presOf" srcId="{0F2F0A38-3E93-4B2F-89C8-719C55272932}" destId="{5D2DE008-C190-401C-992F-85E2D862D0F0}" srcOrd="1" destOrd="0" presId="urn:microsoft.com/office/officeart/2005/8/layout/target3"/>
    <dgm:cxn modelId="{C55597E7-D8BC-47CD-BAF7-A89C83F72FE8}" type="presOf" srcId="{A268A479-BA91-4F42-959C-356082402586}" destId="{8D87CF92-E22F-4FE4-9CB8-23AB21430589}" srcOrd="0" destOrd="0" presId="urn:microsoft.com/office/officeart/2005/8/layout/target3"/>
    <dgm:cxn modelId="{4E427634-2CF4-40CA-B895-46CE9C67FAC6}" type="presOf" srcId="{7254DB92-37A5-443B-8137-7F2138400F5A}" destId="{E751317E-DAA4-4DD4-A176-9A0B41FCBDC5}" srcOrd="0" destOrd="2" presId="urn:microsoft.com/office/officeart/2005/8/layout/target3"/>
    <dgm:cxn modelId="{E9523057-8209-48E7-9573-2C4E67F27448}" type="presOf" srcId="{318BC030-67D6-4266-A975-1DF82BC29BE0}" destId="{E751317E-DAA4-4DD4-A176-9A0B41FCBDC5}" srcOrd="0" destOrd="1" presId="urn:microsoft.com/office/officeart/2005/8/layout/target3"/>
    <dgm:cxn modelId="{C2B2EF32-1ADC-445D-8ABE-B86D9899637D}" type="presOf" srcId="{A268A479-BA91-4F42-959C-356082402586}" destId="{D85B31D1-CD48-400B-9DB7-38D57FC916D3}" srcOrd="1" destOrd="0" presId="urn:microsoft.com/office/officeart/2005/8/layout/target3"/>
    <dgm:cxn modelId="{A5860246-F2B0-4343-87D6-AEF5178AFCC9}" type="presParOf" srcId="{7FF1E8C0-7D33-46A8-974E-4FF60DD8071B}" destId="{E7843357-F846-4FF7-933B-1594738A5A5A}" srcOrd="0" destOrd="0" presId="urn:microsoft.com/office/officeart/2005/8/layout/target3"/>
    <dgm:cxn modelId="{F21732E3-7155-4029-A59B-99BB925E4113}" type="presParOf" srcId="{7FF1E8C0-7D33-46A8-974E-4FF60DD8071B}" destId="{0A8E8509-410B-4F22-939E-DB59633F65E9}" srcOrd="1" destOrd="0" presId="urn:microsoft.com/office/officeart/2005/8/layout/target3"/>
    <dgm:cxn modelId="{050A5FB2-55A2-49B9-9A66-1961AFB1C94B}" type="presParOf" srcId="{7FF1E8C0-7D33-46A8-974E-4FF60DD8071B}" destId="{4F3F88DB-F406-4859-A750-7582EFAF2A0F}" srcOrd="2" destOrd="0" presId="urn:microsoft.com/office/officeart/2005/8/layout/target3"/>
    <dgm:cxn modelId="{139C003B-E00E-4130-A4CC-2BF6DE3CDF84}" type="presParOf" srcId="{7FF1E8C0-7D33-46A8-974E-4FF60DD8071B}" destId="{2FDFD4E7-1880-416C-BF33-D64A43631FD8}" srcOrd="3" destOrd="0" presId="urn:microsoft.com/office/officeart/2005/8/layout/target3"/>
    <dgm:cxn modelId="{3703C661-C04C-4A70-BEA3-184AD0E9F5B2}" type="presParOf" srcId="{7FF1E8C0-7D33-46A8-974E-4FF60DD8071B}" destId="{E71D3A54-7FC8-472A-B725-0223FA27CACB}" srcOrd="4" destOrd="0" presId="urn:microsoft.com/office/officeart/2005/8/layout/target3"/>
    <dgm:cxn modelId="{F75B3967-F6BD-415C-BE68-8DB5F8BFAF33}" type="presParOf" srcId="{7FF1E8C0-7D33-46A8-974E-4FF60DD8071B}" destId="{8D87CF92-E22F-4FE4-9CB8-23AB21430589}" srcOrd="5" destOrd="0" presId="urn:microsoft.com/office/officeart/2005/8/layout/target3"/>
    <dgm:cxn modelId="{62168CA0-6C37-4066-9C22-2FEB79B11D01}" type="presParOf" srcId="{7FF1E8C0-7D33-46A8-974E-4FF60DD8071B}" destId="{BE12FC24-23A1-493C-A50C-A11C16C87181}" srcOrd="6" destOrd="0" presId="urn:microsoft.com/office/officeart/2005/8/layout/target3"/>
    <dgm:cxn modelId="{AACE7EF9-30FA-425A-825B-633C29A9C7C5}" type="presParOf" srcId="{7FF1E8C0-7D33-46A8-974E-4FF60DD8071B}" destId="{EC25751A-4398-4B75-81A5-38B79C5921CF}" srcOrd="7" destOrd="0" presId="urn:microsoft.com/office/officeart/2005/8/layout/target3"/>
    <dgm:cxn modelId="{C80F9A35-6F0D-4F15-A38D-2287AAB411C2}" type="presParOf" srcId="{7FF1E8C0-7D33-46A8-974E-4FF60DD8071B}" destId="{9D622D21-30B5-405D-A18B-14AD9804BC4B}" srcOrd="8" destOrd="0" presId="urn:microsoft.com/office/officeart/2005/8/layout/target3"/>
    <dgm:cxn modelId="{03D4AAA7-BDBC-4315-B76C-3797A3061C9F}" type="presParOf" srcId="{7FF1E8C0-7D33-46A8-974E-4FF60DD8071B}" destId="{3D6CD0EF-0664-4464-8DFA-24BF93D1F949}" srcOrd="9" destOrd="0" presId="urn:microsoft.com/office/officeart/2005/8/layout/target3"/>
    <dgm:cxn modelId="{CD88CEA3-F8CD-451F-8417-8EAF3A3AE060}" type="presParOf" srcId="{7FF1E8C0-7D33-46A8-974E-4FF60DD8071B}" destId="{EE9D48EA-99FF-420F-872B-55EE7114DA11}" srcOrd="10" destOrd="0" presId="urn:microsoft.com/office/officeart/2005/8/layout/target3"/>
    <dgm:cxn modelId="{74814400-70DA-4E47-BF43-E9B6C5797A3A}" type="presParOf" srcId="{7FF1E8C0-7D33-46A8-974E-4FF60DD8071B}" destId="{9FB05631-5C30-4661-9682-49FEA9D572BC}" srcOrd="11" destOrd="0" presId="urn:microsoft.com/office/officeart/2005/8/layout/target3"/>
    <dgm:cxn modelId="{65619C51-A412-4F94-8ED6-16D1B31F9D56}" type="presParOf" srcId="{7FF1E8C0-7D33-46A8-974E-4FF60DD8071B}" destId="{7A49EA6C-D0BC-436A-BF41-D027AA7CE5EE}" srcOrd="12" destOrd="0" presId="urn:microsoft.com/office/officeart/2005/8/layout/target3"/>
    <dgm:cxn modelId="{F2F326DA-3222-45B1-B202-B82ADA9CBC12}" type="presParOf" srcId="{7FF1E8C0-7D33-46A8-974E-4FF60DD8071B}" destId="{90AD3F03-33F2-4DC1-AC2E-35560012189A}" srcOrd="13" destOrd="0" presId="urn:microsoft.com/office/officeart/2005/8/layout/target3"/>
    <dgm:cxn modelId="{A45B2CAE-38B9-404D-8DD8-B08B963E9E8A}" type="presParOf" srcId="{7FF1E8C0-7D33-46A8-974E-4FF60DD8071B}" destId="{D85B31D1-CD48-400B-9DB7-38D57FC916D3}" srcOrd="14" destOrd="0" presId="urn:microsoft.com/office/officeart/2005/8/layout/target3"/>
    <dgm:cxn modelId="{35F804AD-DFF8-4B5E-A182-55F753916D68}" type="presParOf" srcId="{7FF1E8C0-7D33-46A8-974E-4FF60DD8071B}" destId="{1FF0C2D2-F4B0-4C30-9F87-5C817A5DB06D}" srcOrd="15" destOrd="0" presId="urn:microsoft.com/office/officeart/2005/8/layout/target3"/>
    <dgm:cxn modelId="{5E02562D-C7BB-4FB6-BDB5-6D191D429377}" type="presParOf" srcId="{7FF1E8C0-7D33-46A8-974E-4FF60DD8071B}" destId="{C44F4E0F-82CB-479B-AC1E-FB27423DF731}" srcOrd="16" destOrd="0" presId="urn:microsoft.com/office/officeart/2005/8/layout/target3"/>
    <dgm:cxn modelId="{72E40522-DA56-4A8D-A949-C1CEC6F0904D}" type="presParOf" srcId="{7FF1E8C0-7D33-46A8-974E-4FF60DD8071B}" destId="{8462E93D-7B7D-4511-B3E5-A00CA5CD40A7}" srcOrd="17" destOrd="0" presId="urn:microsoft.com/office/officeart/2005/8/layout/target3"/>
    <dgm:cxn modelId="{474CBF91-B8DD-4F85-9108-9A01922E4A76}" type="presParOf" srcId="{7FF1E8C0-7D33-46A8-974E-4FF60DD8071B}" destId="{5D2DE008-C190-401C-992F-85E2D862D0F0}" srcOrd="18" destOrd="0" presId="urn:microsoft.com/office/officeart/2005/8/layout/target3"/>
    <dgm:cxn modelId="{DE6667FF-117F-4FFC-8253-58C73D3E7E1C}" type="presParOf" srcId="{7FF1E8C0-7D33-46A8-974E-4FF60DD8071B}" destId="{E751317E-DAA4-4DD4-A176-9A0B41FCBDC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5DEB5B-25B6-452F-A22E-CDC5B94531C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D71758-AB96-4B5C-90AF-FB827871B003}">
      <dgm:prSet phldrT="[Текст]"/>
      <dgm:spPr/>
      <dgm:t>
        <a:bodyPr/>
        <a:lstStyle/>
        <a:p>
          <a:pPr algn="l"/>
          <a:r>
            <a:rPr lang="ru-RU" b="1" dirty="0" smtClean="0"/>
            <a:t>Направлены на достижение цели</a:t>
          </a:r>
          <a:endParaRPr lang="ru-RU" b="1" dirty="0"/>
        </a:p>
      </dgm:t>
    </dgm:pt>
    <dgm:pt modelId="{AE4C4DE2-CCB0-4CDE-997E-FB5F150D19E7}" type="parTrans" cxnId="{100491CB-5FC8-498F-B41C-E082CB555F95}">
      <dgm:prSet/>
      <dgm:spPr/>
      <dgm:t>
        <a:bodyPr/>
        <a:lstStyle/>
        <a:p>
          <a:endParaRPr lang="ru-RU"/>
        </a:p>
      </dgm:t>
    </dgm:pt>
    <dgm:pt modelId="{5945A4CF-37A8-4FA5-A955-376306AB6BA2}" type="sibTrans" cxnId="{100491CB-5FC8-498F-B41C-E082CB555F95}">
      <dgm:prSet/>
      <dgm:spPr/>
      <dgm:t>
        <a:bodyPr/>
        <a:lstStyle/>
        <a:p>
          <a:endParaRPr lang="ru-RU"/>
        </a:p>
      </dgm:t>
    </dgm:pt>
    <dgm:pt modelId="{E67C2E6B-446C-41A1-8470-E34EC7D7F3AA}">
      <dgm:prSet phldrT="[Текст]"/>
      <dgm:spPr/>
      <dgm:t>
        <a:bodyPr/>
        <a:lstStyle/>
        <a:p>
          <a:endParaRPr lang="ru-RU" dirty="0"/>
        </a:p>
      </dgm:t>
    </dgm:pt>
    <dgm:pt modelId="{CEE067DF-F3B4-4466-BDF7-669052AA2943}" type="parTrans" cxnId="{5603FE69-7EAC-4CCE-B7C4-BA8DC86E99C1}">
      <dgm:prSet/>
      <dgm:spPr/>
      <dgm:t>
        <a:bodyPr/>
        <a:lstStyle/>
        <a:p>
          <a:endParaRPr lang="ru-RU"/>
        </a:p>
      </dgm:t>
    </dgm:pt>
    <dgm:pt modelId="{BC9AB621-238A-4E83-AD73-A7AD97D2992F}" type="sibTrans" cxnId="{5603FE69-7EAC-4CCE-B7C4-BA8DC86E99C1}">
      <dgm:prSet/>
      <dgm:spPr/>
      <dgm:t>
        <a:bodyPr/>
        <a:lstStyle/>
        <a:p>
          <a:endParaRPr lang="ru-RU"/>
        </a:p>
      </dgm:t>
    </dgm:pt>
    <dgm:pt modelId="{A5501B6C-4E99-4EF4-B20E-06546F96EAAC}">
      <dgm:prSet phldrT="[Текст]"/>
      <dgm:spPr/>
      <dgm:t>
        <a:bodyPr/>
        <a:lstStyle/>
        <a:p>
          <a:r>
            <a:rPr lang="ru-RU" b="1" dirty="0" smtClean="0"/>
            <a:t>Конкретны</a:t>
          </a:r>
          <a:endParaRPr lang="ru-RU" b="1" dirty="0"/>
        </a:p>
      </dgm:t>
    </dgm:pt>
    <dgm:pt modelId="{93BC2408-3352-4DFE-8808-D545D525C02D}" type="parTrans" cxnId="{CBC04093-C957-4E8B-AB04-5F5AEF035D6C}">
      <dgm:prSet/>
      <dgm:spPr/>
      <dgm:t>
        <a:bodyPr/>
        <a:lstStyle/>
        <a:p>
          <a:endParaRPr lang="ru-RU"/>
        </a:p>
      </dgm:t>
    </dgm:pt>
    <dgm:pt modelId="{9F937A3F-68D4-4AA7-B6F8-73E92D09D179}" type="sibTrans" cxnId="{CBC04093-C957-4E8B-AB04-5F5AEF035D6C}">
      <dgm:prSet/>
      <dgm:spPr/>
      <dgm:t>
        <a:bodyPr/>
        <a:lstStyle/>
        <a:p>
          <a:endParaRPr lang="ru-RU"/>
        </a:p>
      </dgm:t>
    </dgm:pt>
    <dgm:pt modelId="{871B7454-65E5-4435-9D27-DE073ACBACC6}">
      <dgm:prSet phldrT="[Текст]"/>
      <dgm:spPr/>
      <dgm:t>
        <a:bodyPr/>
        <a:lstStyle/>
        <a:p>
          <a:endParaRPr lang="ru-RU" dirty="0"/>
        </a:p>
      </dgm:t>
    </dgm:pt>
    <dgm:pt modelId="{45A89B2F-0D64-42B5-9D72-661B4773F226}" type="parTrans" cxnId="{89922D48-DA7A-41D6-80F4-40AEAF45DC25}">
      <dgm:prSet/>
      <dgm:spPr/>
      <dgm:t>
        <a:bodyPr/>
        <a:lstStyle/>
        <a:p>
          <a:endParaRPr lang="ru-RU"/>
        </a:p>
      </dgm:t>
    </dgm:pt>
    <dgm:pt modelId="{3FA5EDAF-5815-4C79-BDB9-F521D4710B12}" type="sibTrans" cxnId="{89922D48-DA7A-41D6-80F4-40AEAF45DC25}">
      <dgm:prSet/>
      <dgm:spPr/>
      <dgm:t>
        <a:bodyPr/>
        <a:lstStyle/>
        <a:p>
          <a:endParaRPr lang="ru-RU"/>
        </a:p>
      </dgm:t>
    </dgm:pt>
    <dgm:pt modelId="{825A0815-DBD2-4D1C-AFA1-45907848696E}">
      <dgm:prSet phldrT="[Текст]"/>
      <dgm:spPr/>
      <dgm:t>
        <a:bodyPr/>
        <a:lstStyle/>
        <a:p>
          <a:r>
            <a:rPr lang="ru-RU" b="1" dirty="0" smtClean="0"/>
            <a:t>Соответствуют возрастным особенностям</a:t>
          </a:r>
          <a:endParaRPr lang="ru-RU" b="1" dirty="0"/>
        </a:p>
      </dgm:t>
    </dgm:pt>
    <dgm:pt modelId="{8C8714D7-7604-4845-9CB4-69771DBD50AF}" type="parTrans" cxnId="{12E840A7-A870-4DCD-A808-5D86002035E1}">
      <dgm:prSet/>
      <dgm:spPr/>
      <dgm:t>
        <a:bodyPr/>
        <a:lstStyle/>
        <a:p>
          <a:endParaRPr lang="ru-RU"/>
        </a:p>
      </dgm:t>
    </dgm:pt>
    <dgm:pt modelId="{21CA6A9B-DF01-4D36-8616-5B97F9B3DFC9}" type="sibTrans" cxnId="{12E840A7-A870-4DCD-A808-5D86002035E1}">
      <dgm:prSet/>
      <dgm:spPr/>
      <dgm:t>
        <a:bodyPr/>
        <a:lstStyle/>
        <a:p>
          <a:endParaRPr lang="ru-RU"/>
        </a:p>
      </dgm:t>
    </dgm:pt>
    <dgm:pt modelId="{6F71632C-573B-48BA-9993-FD3910ACE4A6}" type="pres">
      <dgm:prSet presAssocID="{4D5DEB5B-25B6-452F-A22E-CDC5B94531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71234-BB57-47B8-8366-84A24C3DC8D2}" type="pres">
      <dgm:prSet presAssocID="{EDD71758-AB96-4B5C-90AF-FB827871B003}" presName="circle1" presStyleLbl="node1" presStyleIdx="0" presStyleCnt="3"/>
      <dgm:spPr/>
    </dgm:pt>
    <dgm:pt modelId="{6C46E79A-9446-4569-B20F-0B904852EB3E}" type="pres">
      <dgm:prSet presAssocID="{EDD71758-AB96-4B5C-90AF-FB827871B003}" presName="space" presStyleCnt="0"/>
      <dgm:spPr/>
    </dgm:pt>
    <dgm:pt modelId="{1B985B64-EDB3-4C15-81A9-7AFE8CB519E6}" type="pres">
      <dgm:prSet presAssocID="{EDD71758-AB96-4B5C-90AF-FB827871B003}" presName="rect1" presStyleLbl="alignAcc1" presStyleIdx="0" presStyleCnt="3"/>
      <dgm:spPr/>
      <dgm:t>
        <a:bodyPr/>
        <a:lstStyle/>
        <a:p>
          <a:endParaRPr lang="ru-RU"/>
        </a:p>
      </dgm:t>
    </dgm:pt>
    <dgm:pt modelId="{0A242E6D-BA77-4C07-B91B-8A6B68A4D48B}" type="pres">
      <dgm:prSet presAssocID="{A5501B6C-4E99-4EF4-B20E-06546F96EAAC}" presName="vertSpace2" presStyleLbl="node1" presStyleIdx="0" presStyleCnt="3"/>
      <dgm:spPr/>
    </dgm:pt>
    <dgm:pt modelId="{418B8067-98ED-4FDF-8A46-41F40527281D}" type="pres">
      <dgm:prSet presAssocID="{A5501B6C-4E99-4EF4-B20E-06546F96EAAC}" presName="circle2" presStyleLbl="node1" presStyleIdx="1" presStyleCnt="3"/>
      <dgm:spPr/>
    </dgm:pt>
    <dgm:pt modelId="{2C84717C-4651-409F-B411-68A366B4B68F}" type="pres">
      <dgm:prSet presAssocID="{A5501B6C-4E99-4EF4-B20E-06546F96EAAC}" presName="rect2" presStyleLbl="alignAcc1" presStyleIdx="1" presStyleCnt="3"/>
      <dgm:spPr/>
      <dgm:t>
        <a:bodyPr/>
        <a:lstStyle/>
        <a:p>
          <a:endParaRPr lang="ru-RU"/>
        </a:p>
      </dgm:t>
    </dgm:pt>
    <dgm:pt modelId="{746B9D86-DE4E-40D7-AA00-4CFC6DA315E2}" type="pres">
      <dgm:prSet presAssocID="{825A0815-DBD2-4D1C-AFA1-45907848696E}" presName="vertSpace3" presStyleLbl="node1" presStyleIdx="1" presStyleCnt="3"/>
      <dgm:spPr/>
    </dgm:pt>
    <dgm:pt modelId="{9C96C7BC-231C-4AD3-B963-E2728B39A340}" type="pres">
      <dgm:prSet presAssocID="{825A0815-DBD2-4D1C-AFA1-45907848696E}" presName="circle3" presStyleLbl="node1" presStyleIdx="2" presStyleCnt="3"/>
      <dgm:spPr/>
    </dgm:pt>
    <dgm:pt modelId="{8A35381B-5665-4A1A-8BE3-633B820742D8}" type="pres">
      <dgm:prSet presAssocID="{825A0815-DBD2-4D1C-AFA1-45907848696E}" presName="rect3" presStyleLbl="alignAcc1" presStyleIdx="2" presStyleCnt="3"/>
      <dgm:spPr/>
      <dgm:t>
        <a:bodyPr/>
        <a:lstStyle/>
        <a:p>
          <a:endParaRPr lang="ru-RU"/>
        </a:p>
      </dgm:t>
    </dgm:pt>
    <dgm:pt modelId="{2F9CFD24-4E99-4D13-896D-C88473E2CEC1}" type="pres">
      <dgm:prSet presAssocID="{EDD71758-AB96-4B5C-90AF-FB827871B00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65D84-1DEA-4FDA-9BB9-CE2905B1B798}" type="pres">
      <dgm:prSet presAssocID="{EDD71758-AB96-4B5C-90AF-FB827871B003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B006C-69D7-40C2-81C8-52DB077C0A14}" type="pres">
      <dgm:prSet presAssocID="{A5501B6C-4E99-4EF4-B20E-06546F96EAA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21471-1537-47FE-B8DC-52F92AC2A01F}" type="pres">
      <dgm:prSet presAssocID="{A5501B6C-4E99-4EF4-B20E-06546F96EAA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F7ECC-98D1-49A9-8B19-A5720A483B7F}" type="pres">
      <dgm:prSet presAssocID="{825A0815-DBD2-4D1C-AFA1-4590784869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1A21D-A056-4F0D-BD33-330C0B7D3B01}" type="pres">
      <dgm:prSet presAssocID="{825A0815-DBD2-4D1C-AFA1-45907848696E}" presName="rect3ChTx" presStyleLbl="alignAcc1" presStyleIdx="2" presStyleCnt="3" custAng="16731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80A95-A2FF-465C-84EA-F7EF5B5C030C}" type="presOf" srcId="{825A0815-DBD2-4D1C-AFA1-45907848696E}" destId="{A1BF7ECC-98D1-49A9-8B19-A5720A483B7F}" srcOrd="1" destOrd="0" presId="urn:microsoft.com/office/officeart/2005/8/layout/target3"/>
    <dgm:cxn modelId="{AE6345F4-7119-452D-99D9-B9A4898D186E}" type="presOf" srcId="{825A0815-DBD2-4D1C-AFA1-45907848696E}" destId="{8A35381B-5665-4A1A-8BE3-633B820742D8}" srcOrd="0" destOrd="0" presId="urn:microsoft.com/office/officeart/2005/8/layout/target3"/>
    <dgm:cxn modelId="{0E4B3269-9827-46C9-8FA4-FC8F9F2DFE98}" type="presOf" srcId="{A5501B6C-4E99-4EF4-B20E-06546F96EAAC}" destId="{2C84717C-4651-409F-B411-68A366B4B68F}" srcOrd="0" destOrd="0" presId="urn:microsoft.com/office/officeart/2005/8/layout/target3"/>
    <dgm:cxn modelId="{20C9FC7E-8C41-406D-9E70-B471DF70EA11}" type="presOf" srcId="{A5501B6C-4E99-4EF4-B20E-06546F96EAAC}" destId="{D1AB006C-69D7-40C2-81C8-52DB077C0A14}" srcOrd="1" destOrd="0" presId="urn:microsoft.com/office/officeart/2005/8/layout/target3"/>
    <dgm:cxn modelId="{89922D48-DA7A-41D6-80F4-40AEAF45DC25}" srcId="{A5501B6C-4E99-4EF4-B20E-06546F96EAAC}" destId="{871B7454-65E5-4435-9D27-DE073ACBACC6}" srcOrd="0" destOrd="0" parTransId="{45A89B2F-0D64-42B5-9D72-661B4773F226}" sibTransId="{3FA5EDAF-5815-4C79-BDB9-F521D4710B12}"/>
    <dgm:cxn modelId="{100491CB-5FC8-498F-B41C-E082CB555F95}" srcId="{4D5DEB5B-25B6-452F-A22E-CDC5B94531CE}" destId="{EDD71758-AB96-4B5C-90AF-FB827871B003}" srcOrd="0" destOrd="0" parTransId="{AE4C4DE2-CCB0-4CDE-997E-FB5F150D19E7}" sibTransId="{5945A4CF-37A8-4FA5-A955-376306AB6BA2}"/>
    <dgm:cxn modelId="{5603FE69-7EAC-4CCE-B7C4-BA8DC86E99C1}" srcId="{EDD71758-AB96-4B5C-90AF-FB827871B003}" destId="{E67C2E6B-446C-41A1-8470-E34EC7D7F3AA}" srcOrd="0" destOrd="0" parTransId="{CEE067DF-F3B4-4466-BDF7-669052AA2943}" sibTransId="{BC9AB621-238A-4E83-AD73-A7AD97D2992F}"/>
    <dgm:cxn modelId="{12E840A7-A870-4DCD-A808-5D86002035E1}" srcId="{4D5DEB5B-25B6-452F-A22E-CDC5B94531CE}" destId="{825A0815-DBD2-4D1C-AFA1-45907848696E}" srcOrd="2" destOrd="0" parTransId="{8C8714D7-7604-4845-9CB4-69771DBD50AF}" sibTransId="{21CA6A9B-DF01-4D36-8616-5B97F9B3DFC9}"/>
    <dgm:cxn modelId="{DECD59AF-8FD2-4D1D-89AD-D1412DD71640}" type="presOf" srcId="{4D5DEB5B-25B6-452F-A22E-CDC5B94531CE}" destId="{6F71632C-573B-48BA-9993-FD3910ACE4A6}" srcOrd="0" destOrd="0" presId="urn:microsoft.com/office/officeart/2005/8/layout/target3"/>
    <dgm:cxn modelId="{CBC04093-C957-4E8B-AB04-5F5AEF035D6C}" srcId="{4D5DEB5B-25B6-452F-A22E-CDC5B94531CE}" destId="{A5501B6C-4E99-4EF4-B20E-06546F96EAAC}" srcOrd="1" destOrd="0" parTransId="{93BC2408-3352-4DFE-8808-D545D525C02D}" sibTransId="{9F937A3F-68D4-4AA7-B6F8-73E92D09D179}"/>
    <dgm:cxn modelId="{1D16CF86-5DB7-4371-B2A1-E5B459A7A581}" type="presOf" srcId="{EDD71758-AB96-4B5C-90AF-FB827871B003}" destId="{1B985B64-EDB3-4C15-81A9-7AFE8CB519E6}" srcOrd="0" destOrd="0" presId="urn:microsoft.com/office/officeart/2005/8/layout/target3"/>
    <dgm:cxn modelId="{36583EC9-213F-4426-879B-896226C9AFB7}" type="presOf" srcId="{871B7454-65E5-4435-9D27-DE073ACBACC6}" destId="{44A21471-1537-47FE-B8DC-52F92AC2A01F}" srcOrd="0" destOrd="0" presId="urn:microsoft.com/office/officeart/2005/8/layout/target3"/>
    <dgm:cxn modelId="{CADD7E5B-2290-4E11-AE05-41FDE767AE7A}" type="presOf" srcId="{E67C2E6B-446C-41A1-8470-E34EC7D7F3AA}" destId="{80965D84-1DEA-4FDA-9BB9-CE2905B1B798}" srcOrd="0" destOrd="0" presId="urn:microsoft.com/office/officeart/2005/8/layout/target3"/>
    <dgm:cxn modelId="{EDCC156C-9A7D-472F-B8EC-22477B99A5A6}" type="presOf" srcId="{EDD71758-AB96-4B5C-90AF-FB827871B003}" destId="{2F9CFD24-4E99-4D13-896D-C88473E2CEC1}" srcOrd="1" destOrd="0" presId="urn:microsoft.com/office/officeart/2005/8/layout/target3"/>
    <dgm:cxn modelId="{63FA17C4-88EB-4719-9CCA-02C8D3BFED49}" type="presParOf" srcId="{6F71632C-573B-48BA-9993-FD3910ACE4A6}" destId="{20A71234-BB57-47B8-8366-84A24C3DC8D2}" srcOrd="0" destOrd="0" presId="urn:microsoft.com/office/officeart/2005/8/layout/target3"/>
    <dgm:cxn modelId="{21AA778A-7A08-4033-8D4E-CD469DA9763C}" type="presParOf" srcId="{6F71632C-573B-48BA-9993-FD3910ACE4A6}" destId="{6C46E79A-9446-4569-B20F-0B904852EB3E}" srcOrd="1" destOrd="0" presId="urn:microsoft.com/office/officeart/2005/8/layout/target3"/>
    <dgm:cxn modelId="{7CF86AD0-6008-4582-BA82-A6A952536BFF}" type="presParOf" srcId="{6F71632C-573B-48BA-9993-FD3910ACE4A6}" destId="{1B985B64-EDB3-4C15-81A9-7AFE8CB519E6}" srcOrd="2" destOrd="0" presId="urn:microsoft.com/office/officeart/2005/8/layout/target3"/>
    <dgm:cxn modelId="{DAC60542-2283-476E-A0E4-73E26F8DDB6A}" type="presParOf" srcId="{6F71632C-573B-48BA-9993-FD3910ACE4A6}" destId="{0A242E6D-BA77-4C07-B91B-8A6B68A4D48B}" srcOrd="3" destOrd="0" presId="urn:microsoft.com/office/officeart/2005/8/layout/target3"/>
    <dgm:cxn modelId="{707ED897-A422-4B3E-BC30-7ECAA7117FA8}" type="presParOf" srcId="{6F71632C-573B-48BA-9993-FD3910ACE4A6}" destId="{418B8067-98ED-4FDF-8A46-41F40527281D}" srcOrd="4" destOrd="0" presId="urn:microsoft.com/office/officeart/2005/8/layout/target3"/>
    <dgm:cxn modelId="{6382444D-B888-410F-8AC5-5C704BEB2F5D}" type="presParOf" srcId="{6F71632C-573B-48BA-9993-FD3910ACE4A6}" destId="{2C84717C-4651-409F-B411-68A366B4B68F}" srcOrd="5" destOrd="0" presId="urn:microsoft.com/office/officeart/2005/8/layout/target3"/>
    <dgm:cxn modelId="{EE2C77F9-CFE8-4BB7-92BB-A3932BC4A1B3}" type="presParOf" srcId="{6F71632C-573B-48BA-9993-FD3910ACE4A6}" destId="{746B9D86-DE4E-40D7-AA00-4CFC6DA315E2}" srcOrd="6" destOrd="0" presId="urn:microsoft.com/office/officeart/2005/8/layout/target3"/>
    <dgm:cxn modelId="{26D2B64D-6F87-48D1-961B-E393D91F5CCC}" type="presParOf" srcId="{6F71632C-573B-48BA-9993-FD3910ACE4A6}" destId="{9C96C7BC-231C-4AD3-B963-E2728B39A340}" srcOrd="7" destOrd="0" presId="urn:microsoft.com/office/officeart/2005/8/layout/target3"/>
    <dgm:cxn modelId="{E8C71DFE-A9F9-4F97-BFD4-0AFD88B4DEF8}" type="presParOf" srcId="{6F71632C-573B-48BA-9993-FD3910ACE4A6}" destId="{8A35381B-5665-4A1A-8BE3-633B820742D8}" srcOrd="8" destOrd="0" presId="urn:microsoft.com/office/officeart/2005/8/layout/target3"/>
    <dgm:cxn modelId="{B1516E75-89BB-4418-BBD7-F517C10039DE}" type="presParOf" srcId="{6F71632C-573B-48BA-9993-FD3910ACE4A6}" destId="{2F9CFD24-4E99-4D13-896D-C88473E2CEC1}" srcOrd="9" destOrd="0" presId="urn:microsoft.com/office/officeart/2005/8/layout/target3"/>
    <dgm:cxn modelId="{7DA5B3E1-0068-48BF-90E4-06E29FBBEA66}" type="presParOf" srcId="{6F71632C-573B-48BA-9993-FD3910ACE4A6}" destId="{80965D84-1DEA-4FDA-9BB9-CE2905B1B798}" srcOrd="10" destOrd="0" presId="urn:microsoft.com/office/officeart/2005/8/layout/target3"/>
    <dgm:cxn modelId="{0E4BBB0A-4BA6-4EA6-870E-5DE89EE939CB}" type="presParOf" srcId="{6F71632C-573B-48BA-9993-FD3910ACE4A6}" destId="{D1AB006C-69D7-40C2-81C8-52DB077C0A14}" srcOrd="11" destOrd="0" presId="urn:microsoft.com/office/officeart/2005/8/layout/target3"/>
    <dgm:cxn modelId="{F832903E-1D03-4A7D-9F48-F67856292735}" type="presParOf" srcId="{6F71632C-573B-48BA-9993-FD3910ACE4A6}" destId="{44A21471-1537-47FE-B8DC-52F92AC2A01F}" srcOrd="12" destOrd="0" presId="urn:microsoft.com/office/officeart/2005/8/layout/target3"/>
    <dgm:cxn modelId="{102A64CD-4201-4144-B79E-E01C34C1DE76}" type="presParOf" srcId="{6F71632C-573B-48BA-9993-FD3910ACE4A6}" destId="{A1BF7ECC-98D1-49A9-8B19-A5720A483B7F}" srcOrd="13" destOrd="0" presId="urn:microsoft.com/office/officeart/2005/8/layout/target3"/>
    <dgm:cxn modelId="{36A72DED-F9A3-4EE6-94DA-534149074BF2}" type="presParOf" srcId="{6F71632C-573B-48BA-9993-FD3910ACE4A6}" destId="{36B1A21D-A056-4F0D-BD33-330C0B7D3B0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FC130A-C605-438D-A57E-6523C4AFC64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212DD0-8A74-49C6-B6D2-02E0382C7455}">
      <dgm:prSet phldrT="[Текст]"/>
      <dgm:spPr/>
      <dgm:t>
        <a:bodyPr/>
        <a:lstStyle/>
        <a:p>
          <a:r>
            <a:rPr lang="ru-RU" dirty="0" smtClean="0"/>
            <a:t>возраст</a:t>
          </a:r>
          <a:endParaRPr lang="ru-RU" dirty="0"/>
        </a:p>
      </dgm:t>
    </dgm:pt>
    <dgm:pt modelId="{E1E1682A-7914-47A1-B9D7-208311A958AD}" type="parTrans" cxnId="{1014288C-1446-4C7F-A85C-09A30B075863}">
      <dgm:prSet/>
      <dgm:spPr/>
      <dgm:t>
        <a:bodyPr/>
        <a:lstStyle/>
        <a:p>
          <a:endParaRPr lang="ru-RU"/>
        </a:p>
      </dgm:t>
    </dgm:pt>
    <dgm:pt modelId="{D980AF0F-4303-4600-A19A-9CF7689C0349}" type="sibTrans" cxnId="{1014288C-1446-4C7F-A85C-09A30B075863}">
      <dgm:prSet/>
      <dgm:spPr/>
      <dgm:t>
        <a:bodyPr/>
        <a:lstStyle/>
        <a:p>
          <a:endParaRPr lang="ru-RU"/>
        </a:p>
      </dgm:t>
    </dgm:pt>
    <dgm:pt modelId="{0FA88547-E2D7-42BB-A677-ED8606CB9B21}">
      <dgm:prSet phldrT="[Текст]" phldr="1"/>
      <dgm:spPr/>
      <dgm:t>
        <a:bodyPr/>
        <a:lstStyle/>
        <a:p>
          <a:endParaRPr lang="ru-RU" dirty="0"/>
        </a:p>
      </dgm:t>
    </dgm:pt>
    <dgm:pt modelId="{83E69347-766F-4935-BD20-B5542D1C0E50}" type="parTrans" cxnId="{137AD27A-08BD-4E1B-8EC4-E711791F2FAC}">
      <dgm:prSet/>
      <dgm:spPr/>
      <dgm:t>
        <a:bodyPr/>
        <a:lstStyle/>
        <a:p>
          <a:endParaRPr lang="ru-RU"/>
        </a:p>
      </dgm:t>
    </dgm:pt>
    <dgm:pt modelId="{28ECF0B5-263F-48ED-95B2-2BA2E51931AA}" type="sibTrans" cxnId="{137AD27A-08BD-4E1B-8EC4-E711791F2FAC}">
      <dgm:prSet/>
      <dgm:spPr/>
      <dgm:t>
        <a:bodyPr/>
        <a:lstStyle/>
        <a:p>
          <a:endParaRPr lang="ru-RU"/>
        </a:p>
      </dgm:t>
    </dgm:pt>
    <dgm:pt modelId="{1703A4AE-7B66-4799-BA45-AB99940CE974}">
      <dgm:prSet phldrT="[Текст]" phldr="1"/>
      <dgm:spPr/>
      <dgm:t>
        <a:bodyPr/>
        <a:lstStyle/>
        <a:p>
          <a:endParaRPr lang="ru-RU" dirty="0"/>
        </a:p>
      </dgm:t>
    </dgm:pt>
    <dgm:pt modelId="{E85AF013-5B9B-4816-BD3B-9980DCAC4AE5}" type="parTrans" cxnId="{F8BB6C2E-5798-4590-92A0-F929DDA2F674}">
      <dgm:prSet/>
      <dgm:spPr/>
      <dgm:t>
        <a:bodyPr/>
        <a:lstStyle/>
        <a:p>
          <a:endParaRPr lang="ru-RU"/>
        </a:p>
      </dgm:t>
    </dgm:pt>
    <dgm:pt modelId="{0A18C009-390F-47F6-9747-31A71C886701}" type="sibTrans" cxnId="{F8BB6C2E-5798-4590-92A0-F929DDA2F674}">
      <dgm:prSet/>
      <dgm:spPr/>
      <dgm:t>
        <a:bodyPr/>
        <a:lstStyle/>
        <a:p>
          <a:endParaRPr lang="ru-RU"/>
        </a:p>
      </dgm:t>
    </dgm:pt>
    <dgm:pt modelId="{AA02CD6B-7977-4924-B3F8-0939680BFA27}">
      <dgm:prSet phldrT="[Текст]"/>
      <dgm:spPr/>
      <dgm:t>
        <a:bodyPr/>
        <a:lstStyle/>
        <a:p>
          <a:r>
            <a:rPr lang="ru-RU" dirty="0" smtClean="0"/>
            <a:t>уровень образования</a:t>
          </a:r>
          <a:endParaRPr lang="ru-RU" dirty="0"/>
        </a:p>
      </dgm:t>
    </dgm:pt>
    <dgm:pt modelId="{8B7E028C-5779-4567-A992-8D9EFC55856B}" type="parTrans" cxnId="{47D3CF3A-78F3-4E4C-8894-157CCDCBE569}">
      <dgm:prSet/>
      <dgm:spPr/>
      <dgm:t>
        <a:bodyPr/>
        <a:lstStyle/>
        <a:p>
          <a:endParaRPr lang="ru-RU"/>
        </a:p>
      </dgm:t>
    </dgm:pt>
    <dgm:pt modelId="{3A5D88F0-1E6B-4283-A2B3-09B2759127FE}" type="sibTrans" cxnId="{47D3CF3A-78F3-4E4C-8894-157CCDCBE569}">
      <dgm:prSet/>
      <dgm:spPr/>
      <dgm:t>
        <a:bodyPr/>
        <a:lstStyle/>
        <a:p>
          <a:endParaRPr lang="ru-RU"/>
        </a:p>
      </dgm:t>
    </dgm:pt>
    <dgm:pt modelId="{FB288305-6FAE-48B0-94E9-5E7771A26780}">
      <dgm:prSet phldrT="[Текст]" phldr="1"/>
      <dgm:spPr/>
      <dgm:t>
        <a:bodyPr/>
        <a:lstStyle/>
        <a:p>
          <a:endParaRPr lang="ru-RU" dirty="0"/>
        </a:p>
      </dgm:t>
    </dgm:pt>
    <dgm:pt modelId="{EA451C17-B956-40CE-AD3D-A4E33AF10AB4}" type="parTrans" cxnId="{6D4CA3F5-B5CC-44E9-9C02-39A24DBF8F44}">
      <dgm:prSet/>
      <dgm:spPr/>
      <dgm:t>
        <a:bodyPr/>
        <a:lstStyle/>
        <a:p>
          <a:endParaRPr lang="ru-RU"/>
        </a:p>
      </dgm:t>
    </dgm:pt>
    <dgm:pt modelId="{55D65696-F3B8-4963-B223-170948046F37}" type="sibTrans" cxnId="{6D4CA3F5-B5CC-44E9-9C02-39A24DBF8F44}">
      <dgm:prSet/>
      <dgm:spPr/>
      <dgm:t>
        <a:bodyPr/>
        <a:lstStyle/>
        <a:p>
          <a:endParaRPr lang="ru-RU"/>
        </a:p>
      </dgm:t>
    </dgm:pt>
    <dgm:pt modelId="{390B00A7-0CCE-474E-85FF-45AF77EB63F4}">
      <dgm:prSet phldrT="[Текст]" phldr="1"/>
      <dgm:spPr/>
      <dgm:t>
        <a:bodyPr/>
        <a:lstStyle/>
        <a:p>
          <a:endParaRPr lang="ru-RU" dirty="0"/>
        </a:p>
      </dgm:t>
    </dgm:pt>
    <dgm:pt modelId="{F25E8B5E-2714-4B03-84D3-0A8220D84E86}" type="parTrans" cxnId="{54474BA9-A32E-4055-B000-8B6FA8CC8FD3}">
      <dgm:prSet/>
      <dgm:spPr/>
      <dgm:t>
        <a:bodyPr/>
        <a:lstStyle/>
        <a:p>
          <a:endParaRPr lang="ru-RU"/>
        </a:p>
      </dgm:t>
    </dgm:pt>
    <dgm:pt modelId="{38218ED7-4C0A-46CA-B933-F0A01071DDB0}" type="sibTrans" cxnId="{54474BA9-A32E-4055-B000-8B6FA8CC8FD3}">
      <dgm:prSet/>
      <dgm:spPr/>
      <dgm:t>
        <a:bodyPr/>
        <a:lstStyle/>
        <a:p>
          <a:endParaRPr lang="ru-RU"/>
        </a:p>
      </dgm:t>
    </dgm:pt>
    <dgm:pt modelId="{0C6BF767-3449-4D1D-AFD8-7F748D0A5E39}">
      <dgm:prSet phldrT="[Текст]"/>
      <dgm:spPr/>
      <dgm:t>
        <a:bodyPr/>
        <a:lstStyle/>
        <a:p>
          <a:r>
            <a:rPr lang="ru-RU" dirty="0" smtClean="0"/>
            <a:t>целям</a:t>
          </a:r>
          <a:endParaRPr lang="ru-RU" dirty="0"/>
        </a:p>
      </dgm:t>
    </dgm:pt>
    <dgm:pt modelId="{3ADFBF12-1455-4507-B213-18FED5EBE8C3}" type="parTrans" cxnId="{F171C0CE-E182-4642-ACF9-F2B1FE31EC54}">
      <dgm:prSet/>
      <dgm:spPr/>
      <dgm:t>
        <a:bodyPr/>
        <a:lstStyle/>
        <a:p>
          <a:endParaRPr lang="ru-RU"/>
        </a:p>
      </dgm:t>
    </dgm:pt>
    <dgm:pt modelId="{F418ABB2-4C62-4B47-9FB6-147E31C8D526}" type="sibTrans" cxnId="{F171C0CE-E182-4642-ACF9-F2B1FE31EC54}">
      <dgm:prSet/>
      <dgm:spPr/>
      <dgm:t>
        <a:bodyPr/>
        <a:lstStyle/>
        <a:p>
          <a:endParaRPr lang="ru-RU"/>
        </a:p>
      </dgm:t>
    </dgm:pt>
    <dgm:pt modelId="{91F2BBAA-061C-4177-A49D-BAAB9514A3D3}">
      <dgm:prSet phldrT="[Текст]" phldr="1"/>
      <dgm:spPr/>
      <dgm:t>
        <a:bodyPr/>
        <a:lstStyle/>
        <a:p>
          <a:endParaRPr lang="ru-RU" dirty="0"/>
        </a:p>
      </dgm:t>
    </dgm:pt>
    <dgm:pt modelId="{69D9EB90-FE48-4588-AD8B-7797FCB80B57}" type="parTrans" cxnId="{C98CD1C8-1237-482D-87C4-DC613C8467F9}">
      <dgm:prSet/>
      <dgm:spPr/>
      <dgm:t>
        <a:bodyPr/>
        <a:lstStyle/>
        <a:p>
          <a:endParaRPr lang="ru-RU"/>
        </a:p>
      </dgm:t>
    </dgm:pt>
    <dgm:pt modelId="{A55A9446-048E-414F-97B3-684FE15E8F63}" type="sibTrans" cxnId="{C98CD1C8-1237-482D-87C4-DC613C8467F9}">
      <dgm:prSet/>
      <dgm:spPr/>
      <dgm:t>
        <a:bodyPr/>
        <a:lstStyle/>
        <a:p>
          <a:endParaRPr lang="ru-RU"/>
        </a:p>
      </dgm:t>
    </dgm:pt>
    <dgm:pt modelId="{FEF9E586-D053-4059-8C19-3111AD6A045A}">
      <dgm:prSet phldrT="[Текст]" phldr="1"/>
      <dgm:spPr/>
      <dgm:t>
        <a:bodyPr/>
        <a:lstStyle/>
        <a:p>
          <a:endParaRPr lang="ru-RU" dirty="0"/>
        </a:p>
      </dgm:t>
    </dgm:pt>
    <dgm:pt modelId="{B75368DA-78A6-440C-850D-57AB667E0DF5}" type="parTrans" cxnId="{F36145B1-24EC-464B-94E9-44094BA44E4C}">
      <dgm:prSet/>
      <dgm:spPr/>
      <dgm:t>
        <a:bodyPr/>
        <a:lstStyle/>
        <a:p>
          <a:endParaRPr lang="ru-RU"/>
        </a:p>
      </dgm:t>
    </dgm:pt>
    <dgm:pt modelId="{C99E4C20-5AAA-4304-86D5-57EA362E90FD}" type="sibTrans" cxnId="{F36145B1-24EC-464B-94E9-44094BA44E4C}">
      <dgm:prSet/>
      <dgm:spPr/>
      <dgm:t>
        <a:bodyPr/>
        <a:lstStyle/>
        <a:p>
          <a:endParaRPr lang="ru-RU"/>
        </a:p>
      </dgm:t>
    </dgm:pt>
    <dgm:pt modelId="{6A968842-27DE-49BB-8A4D-554871BC39D5}" type="pres">
      <dgm:prSet presAssocID="{0EFC130A-C605-438D-A57E-6523C4AFC64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965616-93BF-4DD7-9F9F-9BA2CA3B8522}" type="pres">
      <dgm:prSet presAssocID="{4A212DD0-8A74-49C6-B6D2-02E0382C7455}" presName="circle1" presStyleLbl="node1" presStyleIdx="0" presStyleCnt="3"/>
      <dgm:spPr/>
    </dgm:pt>
    <dgm:pt modelId="{74269A0A-EC41-4D18-8091-F5CBA5934C6C}" type="pres">
      <dgm:prSet presAssocID="{4A212DD0-8A74-49C6-B6D2-02E0382C7455}" presName="space" presStyleCnt="0"/>
      <dgm:spPr/>
    </dgm:pt>
    <dgm:pt modelId="{6BD4D931-9C66-4A44-BEF1-F3170557B9D9}" type="pres">
      <dgm:prSet presAssocID="{4A212DD0-8A74-49C6-B6D2-02E0382C7455}" presName="rect1" presStyleLbl="alignAcc1" presStyleIdx="0" presStyleCnt="3"/>
      <dgm:spPr/>
      <dgm:t>
        <a:bodyPr/>
        <a:lstStyle/>
        <a:p>
          <a:endParaRPr lang="ru-RU"/>
        </a:p>
      </dgm:t>
    </dgm:pt>
    <dgm:pt modelId="{5A5668B5-DF19-434B-A904-AD5F19EE8B10}" type="pres">
      <dgm:prSet presAssocID="{AA02CD6B-7977-4924-B3F8-0939680BFA27}" presName="vertSpace2" presStyleLbl="node1" presStyleIdx="0" presStyleCnt="3"/>
      <dgm:spPr/>
    </dgm:pt>
    <dgm:pt modelId="{289D2E5D-55B3-4980-85A9-5D26A41CC6C4}" type="pres">
      <dgm:prSet presAssocID="{AA02CD6B-7977-4924-B3F8-0939680BFA27}" presName="circle2" presStyleLbl="node1" presStyleIdx="1" presStyleCnt="3"/>
      <dgm:spPr/>
    </dgm:pt>
    <dgm:pt modelId="{FF501331-7AD7-42C5-A62D-B3EC048FC986}" type="pres">
      <dgm:prSet presAssocID="{AA02CD6B-7977-4924-B3F8-0939680BFA27}" presName="rect2" presStyleLbl="alignAcc1" presStyleIdx="1" presStyleCnt="3"/>
      <dgm:spPr/>
      <dgm:t>
        <a:bodyPr/>
        <a:lstStyle/>
        <a:p>
          <a:endParaRPr lang="ru-RU"/>
        </a:p>
      </dgm:t>
    </dgm:pt>
    <dgm:pt modelId="{DB1BA6C1-5F98-45B3-9C56-66F023D3092E}" type="pres">
      <dgm:prSet presAssocID="{0C6BF767-3449-4D1D-AFD8-7F748D0A5E39}" presName="vertSpace3" presStyleLbl="node1" presStyleIdx="1" presStyleCnt="3"/>
      <dgm:spPr/>
    </dgm:pt>
    <dgm:pt modelId="{90368FB5-501B-4DEB-A3BB-725EBE13C209}" type="pres">
      <dgm:prSet presAssocID="{0C6BF767-3449-4D1D-AFD8-7F748D0A5E39}" presName="circle3" presStyleLbl="node1" presStyleIdx="2" presStyleCnt="3"/>
      <dgm:spPr/>
    </dgm:pt>
    <dgm:pt modelId="{C212B5CF-ABF4-4D26-9941-5A2D4C58A5AC}" type="pres">
      <dgm:prSet presAssocID="{0C6BF767-3449-4D1D-AFD8-7F748D0A5E39}" presName="rect3" presStyleLbl="alignAcc1" presStyleIdx="2" presStyleCnt="3"/>
      <dgm:spPr/>
      <dgm:t>
        <a:bodyPr/>
        <a:lstStyle/>
        <a:p>
          <a:endParaRPr lang="ru-RU"/>
        </a:p>
      </dgm:t>
    </dgm:pt>
    <dgm:pt modelId="{1ED43A8E-C78A-4C9B-9A8A-DFBA8030A959}" type="pres">
      <dgm:prSet presAssocID="{4A212DD0-8A74-49C6-B6D2-02E0382C745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BC023-C923-441E-AAA9-AD491DCA4887}" type="pres">
      <dgm:prSet presAssocID="{4A212DD0-8A74-49C6-B6D2-02E0382C745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FC630-9F40-46BA-B813-7F3FBFAB6646}" type="pres">
      <dgm:prSet presAssocID="{AA02CD6B-7977-4924-B3F8-0939680BFA2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365F7-D595-4CAB-8EBA-D1B58C689E1B}" type="pres">
      <dgm:prSet presAssocID="{AA02CD6B-7977-4924-B3F8-0939680BFA2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DF315-4FF5-4DD8-A06E-E483E3149559}" type="pres">
      <dgm:prSet presAssocID="{0C6BF767-3449-4D1D-AFD8-7F748D0A5E3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EF935-DFC8-47F7-8AAB-81EE583E5C71}" type="pres">
      <dgm:prSet presAssocID="{0C6BF767-3449-4D1D-AFD8-7F748D0A5E3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7AD27A-08BD-4E1B-8EC4-E711791F2FAC}" srcId="{4A212DD0-8A74-49C6-B6D2-02E0382C7455}" destId="{0FA88547-E2D7-42BB-A677-ED8606CB9B21}" srcOrd="0" destOrd="0" parTransId="{83E69347-766F-4935-BD20-B5542D1C0E50}" sibTransId="{28ECF0B5-263F-48ED-95B2-2BA2E51931AA}"/>
    <dgm:cxn modelId="{1014288C-1446-4C7F-A85C-09A30B075863}" srcId="{0EFC130A-C605-438D-A57E-6523C4AFC645}" destId="{4A212DD0-8A74-49C6-B6D2-02E0382C7455}" srcOrd="0" destOrd="0" parTransId="{E1E1682A-7914-47A1-B9D7-208311A958AD}" sibTransId="{D980AF0F-4303-4600-A19A-9CF7689C0349}"/>
    <dgm:cxn modelId="{47D3CF3A-78F3-4E4C-8894-157CCDCBE569}" srcId="{0EFC130A-C605-438D-A57E-6523C4AFC645}" destId="{AA02CD6B-7977-4924-B3F8-0939680BFA27}" srcOrd="1" destOrd="0" parTransId="{8B7E028C-5779-4567-A992-8D9EFC55856B}" sibTransId="{3A5D88F0-1E6B-4283-A2B3-09B2759127FE}"/>
    <dgm:cxn modelId="{F8BB6C2E-5798-4590-92A0-F929DDA2F674}" srcId="{4A212DD0-8A74-49C6-B6D2-02E0382C7455}" destId="{1703A4AE-7B66-4799-BA45-AB99940CE974}" srcOrd="1" destOrd="0" parTransId="{E85AF013-5B9B-4816-BD3B-9980DCAC4AE5}" sibTransId="{0A18C009-390F-47F6-9747-31A71C886701}"/>
    <dgm:cxn modelId="{54474BA9-A32E-4055-B000-8B6FA8CC8FD3}" srcId="{AA02CD6B-7977-4924-B3F8-0939680BFA27}" destId="{390B00A7-0CCE-474E-85FF-45AF77EB63F4}" srcOrd="1" destOrd="0" parTransId="{F25E8B5E-2714-4B03-84D3-0A8220D84E86}" sibTransId="{38218ED7-4C0A-46CA-B933-F0A01071DDB0}"/>
    <dgm:cxn modelId="{FB0FDAC1-1C34-4692-89A1-B0964A15BDD8}" type="presOf" srcId="{0FA88547-E2D7-42BB-A677-ED8606CB9B21}" destId="{744BC023-C923-441E-AAA9-AD491DCA4887}" srcOrd="0" destOrd="0" presId="urn:microsoft.com/office/officeart/2005/8/layout/target3"/>
    <dgm:cxn modelId="{4654A7BA-FD56-4CC5-A864-F83D160C6DE4}" type="presOf" srcId="{AA02CD6B-7977-4924-B3F8-0939680BFA27}" destId="{D0FFC630-9F40-46BA-B813-7F3FBFAB6646}" srcOrd="1" destOrd="0" presId="urn:microsoft.com/office/officeart/2005/8/layout/target3"/>
    <dgm:cxn modelId="{F171C0CE-E182-4642-ACF9-F2B1FE31EC54}" srcId="{0EFC130A-C605-438D-A57E-6523C4AFC645}" destId="{0C6BF767-3449-4D1D-AFD8-7F748D0A5E39}" srcOrd="2" destOrd="0" parTransId="{3ADFBF12-1455-4507-B213-18FED5EBE8C3}" sibTransId="{F418ABB2-4C62-4B47-9FB6-147E31C8D526}"/>
    <dgm:cxn modelId="{64E0D55A-AC90-4E4E-9773-7EB91BDC9AA9}" type="presOf" srcId="{0C6BF767-3449-4D1D-AFD8-7F748D0A5E39}" destId="{A40DF315-4FF5-4DD8-A06E-E483E3149559}" srcOrd="1" destOrd="0" presId="urn:microsoft.com/office/officeart/2005/8/layout/target3"/>
    <dgm:cxn modelId="{FB91DCAF-EC92-4FEB-975B-0E4FC4863B87}" type="presOf" srcId="{390B00A7-0CCE-474E-85FF-45AF77EB63F4}" destId="{62E365F7-D595-4CAB-8EBA-D1B58C689E1B}" srcOrd="0" destOrd="1" presId="urn:microsoft.com/office/officeart/2005/8/layout/target3"/>
    <dgm:cxn modelId="{F36145B1-24EC-464B-94E9-44094BA44E4C}" srcId="{0C6BF767-3449-4D1D-AFD8-7F748D0A5E39}" destId="{FEF9E586-D053-4059-8C19-3111AD6A045A}" srcOrd="1" destOrd="0" parTransId="{B75368DA-78A6-440C-850D-57AB667E0DF5}" sibTransId="{C99E4C20-5AAA-4304-86D5-57EA362E90FD}"/>
    <dgm:cxn modelId="{56AE5FB7-C74A-42AC-8FC8-FA9EE4644C66}" type="presOf" srcId="{1703A4AE-7B66-4799-BA45-AB99940CE974}" destId="{744BC023-C923-441E-AAA9-AD491DCA4887}" srcOrd="0" destOrd="1" presId="urn:microsoft.com/office/officeart/2005/8/layout/target3"/>
    <dgm:cxn modelId="{6D4CA3F5-B5CC-44E9-9C02-39A24DBF8F44}" srcId="{AA02CD6B-7977-4924-B3F8-0939680BFA27}" destId="{FB288305-6FAE-48B0-94E9-5E7771A26780}" srcOrd="0" destOrd="0" parTransId="{EA451C17-B956-40CE-AD3D-A4E33AF10AB4}" sibTransId="{55D65696-F3B8-4963-B223-170948046F37}"/>
    <dgm:cxn modelId="{77831D97-8DE2-46E0-A3CC-42E7896739C0}" type="presOf" srcId="{AA02CD6B-7977-4924-B3F8-0939680BFA27}" destId="{FF501331-7AD7-42C5-A62D-B3EC048FC986}" srcOrd="0" destOrd="0" presId="urn:microsoft.com/office/officeart/2005/8/layout/target3"/>
    <dgm:cxn modelId="{C98CD1C8-1237-482D-87C4-DC613C8467F9}" srcId="{0C6BF767-3449-4D1D-AFD8-7F748D0A5E39}" destId="{91F2BBAA-061C-4177-A49D-BAAB9514A3D3}" srcOrd="0" destOrd="0" parTransId="{69D9EB90-FE48-4588-AD8B-7797FCB80B57}" sibTransId="{A55A9446-048E-414F-97B3-684FE15E8F63}"/>
    <dgm:cxn modelId="{83D4B01D-4E9A-4E48-B824-DEA1B49FA9CE}" type="presOf" srcId="{0EFC130A-C605-438D-A57E-6523C4AFC645}" destId="{6A968842-27DE-49BB-8A4D-554871BC39D5}" srcOrd="0" destOrd="0" presId="urn:microsoft.com/office/officeart/2005/8/layout/target3"/>
    <dgm:cxn modelId="{650BFBDD-9545-4229-BA3A-3F7C3935A87F}" type="presOf" srcId="{91F2BBAA-061C-4177-A49D-BAAB9514A3D3}" destId="{AE8EF935-DFC8-47F7-8AAB-81EE583E5C71}" srcOrd="0" destOrd="0" presId="urn:microsoft.com/office/officeart/2005/8/layout/target3"/>
    <dgm:cxn modelId="{AE6BC482-E6D9-486A-98E7-E2592193A483}" type="presOf" srcId="{FB288305-6FAE-48B0-94E9-5E7771A26780}" destId="{62E365F7-D595-4CAB-8EBA-D1B58C689E1B}" srcOrd="0" destOrd="0" presId="urn:microsoft.com/office/officeart/2005/8/layout/target3"/>
    <dgm:cxn modelId="{980ECC45-6575-4E77-8A91-6BB73EC74C2F}" type="presOf" srcId="{4A212DD0-8A74-49C6-B6D2-02E0382C7455}" destId="{6BD4D931-9C66-4A44-BEF1-F3170557B9D9}" srcOrd="0" destOrd="0" presId="urn:microsoft.com/office/officeart/2005/8/layout/target3"/>
    <dgm:cxn modelId="{D7467C02-6FD3-442F-AFF6-DDE693E7F06C}" type="presOf" srcId="{0C6BF767-3449-4D1D-AFD8-7F748D0A5E39}" destId="{C212B5CF-ABF4-4D26-9941-5A2D4C58A5AC}" srcOrd="0" destOrd="0" presId="urn:microsoft.com/office/officeart/2005/8/layout/target3"/>
    <dgm:cxn modelId="{5DC40138-C378-49F1-B2C3-F586D3445856}" type="presOf" srcId="{FEF9E586-D053-4059-8C19-3111AD6A045A}" destId="{AE8EF935-DFC8-47F7-8AAB-81EE583E5C71}" srcOrd="0" destOrd="1" presId="urn:microsoft.com/office/officeart/2005/8/layout/target3"/>
    <dgm:cxn modelId="{B5ABBBE8-EA0C-4C44-8066-F2FEC7DB1D37}" type="presOf" srcId="{4A212DD0-8A74-49C6-B6D2-02E0382C7455}" destId="{1ED43A8E-C78A-4C9B-9A8A-DFBA8030A959}" srcOrd="1" destOrd="0" presId="urn:microsoft.com/office/officeart/2005/8/layout/target3"/>
    <dgm:cxn modelId="{B9118BDC-9A92-4BC6-BCAB-14AF8109E8CC}" type="presParOf" srcId="{6A968842-27DE-49BB-8A4D-554871BC39D5}" destId="{87965616-93BF-4DD7-9F9F-9BA2CA3B8522}" srcOrd="0" destOrd="0" presId="urn:microsoft.com/office/officeart/2005/8/layout/target3"/>
    <dgm:cxn modelId="{72148046-9270-41F4-B602-43AB3D51F80B}" type="presParOf" srcId="{6A968842-27DE-49BB-8A4D-554871BC39D5}" destId="{74269A0A-EC41-4D18-8091-F5CBA5934C6C}" srcOrd="1" destOrd="0" presId="urn:microsoft.com/office/officeart/2005/8/layout/target3"/>
    <dgm:cxn modelId="{00B4F712-E420-4BB6-BA9D-73391797C581}" type="presParOf" srcId="{6A968842-27DE-49BB-8A4D-554871BC39D5}" destId="{6BD4D931-9C66-4A44-BEF1-F3170557B9D9}" srcOrd="2" destOrd="0" presId="urn:microsoft.com/office/officeart/2005/8/layout/target3"/>
    <dgm:cxn modelId="{7AB3D46A-E6EA-4DD9-95F2-DA3828B58D36}" type="presParOf" srcId="{6A968842-27DE-49BB-8A4D-554871BC39D5}" destId="{5A5668B5-DF19-434B-A904-AD5F19EE8B10}" srcOrd="3" destOrd="0" presId="urn:microsoft.com/office/officeart/2005/8/layout/target3"/>
    <dgm:cxn modelId="{4DA6CF84-EB4C-4EFC-B154-538175D365EF}" type="presParOf" srcId="{6A968842-27DE-49BB-8A4D-554871BC39D5}" destId="{289D2E5D-55B3-4980-85A9-5D26A41CC6C4}" srcOrd="4" destOrd="0" presId="urn:microsoft.com/office/officeart/2005/8/layout/target3"/>
    <dgm:cxn modelId="{EDB7FB8A-291F-419D-A234-3C724B13B516}" type="presParOf" srcId="{6A968842-27DE-49BB-8A4D-554871BC39D5}" destId="{FF501331-7AD7-42C5-A62D-B3EC048FC986}" srcOrd="5" destOrd="0" presId="urn:microsoft.com/office/officeart/2005/8/layout/target3"/>
    <dgm:cxn modelId="{CB443A0E-DCF7-49FE-A766-BBA86D9FC07D}" type="presParOf" srcId="{6A968842-27DE-49BB-8A4D-554871BC39D5}" destId="{DB1BA6C1-5F98-45B3-9C56-66F023D3092E}" srcOrd="6" destOrd="0" presId="urn:microsoft.com/office/officeart/2005/8/layout/target3"/>
    <dgm:cxn modelId="{E6BF53AE-62D6-4C5E-A63F-8A03A1C6936A}" type="presParOf" srcId="{6A968842-27DE-49BB-8A4D-554871BC39D5}" destId="{90368FB5-501B-4DEB-A3BB-725EBE13C209}" srcOrd="7" destOrd="0" presId="urn:microsoft.com/office/officeart/2005/8/layout/target3"/>
    <dgm:cxn modelId="{8561C1B6-CBFD-4CA0-9C52-C2953E682F86}" type="presParOf" srcId="{6A968842-27DE-49BB-8A4D-554871BC39D5}" destId="{C212B5CF-ABF4-4D26-9941-5A2D4C58A5AC}" srcOrd="8" destOrd="0" presId="urn:microsoft.com/office/officeart/2005/8/layout/target3"/>
    <dgm:cxn modelId="{91D5AA58-2FC8-49CD-AB0F-68BE7733035D}" type="presParOf" srcId="{6A968842-27DE-49BB-8A4D-554871BC39D5}" destId="{1ED43A8E-C78A-4C9B-9A8A-DFBA8030A959}" srcOrd="9" destOrd="0" presId="urn:microsoft.com/office/officeart/2005/8/layout/target3"/>
    <dgm:cxn modelId="{B8160FC8-AF5B-43F0-B0F0-7F2FA2C14978}" type="presParOf" srcId="{6A968842-27DE-49BB-8A4D-554871BC39D5}" destId="{744BC023-C923-441E-AAA9-AD491DCA4887}" srcOrd="10" destOrd="0" presId="urn:microsoft.com/office/officeart/2005/8/layout/target3"/>
    <dgm:cxn modelId="{238EDD5F-4E2E-4D94-B947-FAD34975A8CF}" type="presParOf" srcId="{6A968842-27DE-49BB-8A4D-554871BC39D5}" destId="{D0FFC630-9F40-46BA-B813-7F3FBFAB6646}" srcOrd="11" destOrd="0" presId="urn:microsoft.com/office/officeart/2005/8/layout/target3"/>
    <dgm:cxn modelId="{D2E29D71-5D8C-4863-AF58-203E1FA5DD63}" type="presParOf" srcId="{6A968842-27DE-49BB-8A4D-554871BC39D5}" destId="{62E365F7-D595-4CAB-8EBA-D1B58C689E1B}" srcOrd="12" destOrd="0" presId="urn:microsoft.com/office/officeart/2005/8/layout/target3"/>
    <dgm:cxn modelId="{77DAB867-1F3B-4BB2-BA90-D7C2D133C811}" type="presParOf" srcId="{6A968842-27DE-49BB-8A4D-554871BC39D5}" destId="{A40DF315-4FF5-4DD8-A06E-E483E3149559}" srcOrd="13" destOrd="0" presId="urn:microsoft.com/office/officeart/2005/8/layout/target3"/>
    <dgm:cxn modelId="{34015850-CBCF-427C-9777-953B7EF0EB4A}" type="presParOf" srcId="{6A968842-27DE-49BB-8A4D-554871BC39D5}" destId="{AE8EF935-DFC8-47F7-8AAB-81EE583E5C7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30E5F4-D760-4CCA-AB4A-55EC6F3ED1B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624241-8120-4724-A809-2ECFA059CBAB}">
      <dgm:prSet phldrT="[Текст]"/>
      <dgm:spPr/>
      <dgm:t>
        <a:bodyPr/>
        <a:lstStyle/>
        <a:p>
          <a:r>
            <a:rPr lang="ru-RU" dirty="0" smtClean="0"/>
            <a:t>обеспечение равного доступа к современным и вариативным ДОП</a:t>
          </a:r>
          <a:endParaRPr lang="ru-RU" dirty="0"/>
        </a:p>
      </dgm:t>
    </dgm:pt>
    <dgm:pt modelId="{60D6CC60-05EE-4B1A-911A-E5DD9B87DF6C}" type="parTrans" cxnId="{8CBF7EBB-13F1-4120-A46E-89BE63D1116D}">
      <dgm:prSet/>
      <dgm:spPr/>
      <dgm:t>
        <a:bodyPr/>
        <a:lstStyle/>
        <a:p>
          <a:endParaRPr lang="ru-RU"/>
        </a:p>
      </dgm:t>
    </dgm:pt>
    <dgm:pt modelId="{F8AC1D1E-6D6D-446E-A6E7-1967402B395B}" type="sibTrans" cxnId="{8CBF7EBB-13F1-4120-A46E-89BE63D1116D}">
      <dgm:prSet/>
      <dgm:spPr/>
      <dgm:t>
        <a:bodyPr/>
        <a:lstStyle/>
        <a:p>
          <a:endParaRPr lang="ru-RU"/>
        </a:p>
      </dgm:t>
    </dgm:pt>
    <dgm:pt modelId="{0B76C260-5373-4F78-9E03-0B3579DA6B18}">
      <dgm:prSet phldrT="[Текст]"/>
      <dgm:spPr/>
      <dgm:t>
        <a:bodyPr/>
        <a:lstStyle/>
        <a:p>
          <a:r>
            <a:rPr lang="ru-RU" dirty="0" smtClean="0"/>
            <a:t>распространение лучших практик </a:t>
          </a:r>
          <a:endParaRPr lang="ru-RU" dirty="0"/>
        </a:p>
      </dgm:t>
    </dgm:pt>
    <dgm:pt modelId="{79E59D96-98FD-417B-BD69-7A76FA3D4E8B}" type="parTrans" cxnId="{9DE01AFE-00FB-4841-9005-4BC69340E4D0}">
      <dgm:prSet/>
      <dgm:spPr/>
      <dgm:t>
        <a:bodyPr/>
        <a:lstStyle/>
        <a:p>
          <a:endParaRPr lang="ru-RU"/>
        </a:p>
      </dgm:t>
    </dgm:pt>
    <dgm:pt modelId="{B63E2558-1E15-4052-A0EE-CC7BD53EDC83}" type="sibTrans" cxnId="{9DE01AFE-00FB-4841-9005-4BC69340E4D0}">
      <dgm:prSet/>
      <dgm:spPr/>
      <dgm:t>
        <a:bodyPr/>
        <a:lstStyle/>
        <a:p>
          <a:endParaRPr lang="ru-RU"/>
        </a:p>
      </dgm:t>
    </dgm:pt>
    <dgm:pt modelId="{5AAD3B82-FCB3-48FF-9FC9-DAC2C35AA04D}">
      <dgm:prSet phldrT="[Текст]"/>
      <dgm:spPr/>
      <dgm:t>
        <a:bodyPr/>
        <a:lstStyle/>
        <a:p>
          <a:r>
            <a:rPr lang="ru-RU" dirty="0" smtClean="0"/>
            <a:t>внедрение </a:t>
          </a:r>
          <a:r>
            <a:rPr lang="ru-RU" dirty="0" err="1" smtClean="0"/>
            <a:t>разноуровневых</a:t>
          </a:r>
          <a:r>
            <a:rPr lang="ru-RU" dirty="0" smtClean="0"/>
            <a:t> программ</a:t>
          </a:r>
          <a:endParaRPr lang="ru-RU" dirty="0"/>
        </a:p>
      </dgm:t>
    </dgm:pt>
    <dgm:pt modelId="{64B8DFF9-2E84-441C-B57A-B464122EB508}" type="parTrans" cxnId="{B2A01B1D-B083-42A4-A356-D54C54AA3B44}">
      <dgm:prSet/>
      <dgm:spPr/>
      <dgm:t>
        <a:bodyPr/>
        <a:lstStyle/>
        <a:p>
          <a:endParaRPr lang="ru-RU"/>
        </a:p>
      </dgm:t>
    </dgm:pt>
    <dgm:pt modelId="{7F9E2CBA-37E7-4332-89CE-19A86227918B}" type="sibTrans" cxnId="{B2A01B1D-B083-42A4-A356-D54C54AA3B44}">
      <dgm:prSet/>
      <dgm:spPr/>
      <dgm:t>
        <a:bodyPr/>
        <a:lstStyle/>
        <a:p>
          <a:endParaRPr lang="ru-RU"/>
        </a:p>
      </dgm:t>
    </dgm:pt>
    <dgm:pt modelId="{D2344236-1FCC-4B90-9A31-D0BCC253BFCF}">
      <dgm:prSet phldrT="[Текст]"/>
      <dgm:spPr/>
      <dgm:t>
        <a:bodyPr/>
        <a:lstStyle/>
        <a:p>
          <a:r>
            <a:rPr lang="ru-RU" dirty="0" smtClean="0"/>
            <a:t>совершенствование нормативно-правовых, финансовых, организационных механизмов </a:t>
          </a:r>
          <a:endParaRPr lang="ru-RU" dirty="0"/>
        </a:p>
      </dgm:t>
    </dgm:pt>
    <dgm:pt modelId="{8C661083-5EA3-4CF2-8C17-25AFB9B3EC41}" type="parTrans" cxnId="{FE5E061D-F1EF-4D05-AD65-51B849104D3B}">
      <dgm:prSet/>
      <dgm:spPr/>
      <dgm:t>
        <a:bodyPr/>
        <a:lstStyle/>
        <a:p>
          <a:endParaRPr lang="ru-RU"/>
        </a:p>
      </dgm:t>
    </dgm:pt>
    <dgm:pt modelId="{A5A76AAB-8F73-47EA-9C2B-70791D7A2B3D}" type="sibTrans" cxnId="{FE5E061D-F1EF-4D05-AD65-51B849104D3B}">
      <dgm:prSet/>
      <dgm:spPr/>
      <dgm:t>
        <a:bodyPr/>
        <a:lstStyle/>
        <a:p>
          <a:endParaRPr lang="ru-RU"/>
        </a:p>
      </dgm:t>
    </dgm:pt>
    <dgm:pt modelId="{F45B3E7D-50F9-4425-99A3-5ABF0E6FCD8A}">
      <dgm:prSet phldrT="[Текст]"/>
      <dgm:spPr/>
      <dgm:t>
        <a:bodyPr/>
        <a:lstStyle/>
        <a:p>
          <a:r>
            <a:rPr lang="ru-RU" dirty="0" smtClean="0"/>
            <a:t>содействие развитию организаций</a:t>
          </a:r>
          <a:endParaRPr lang="ru-RU" dirty="0"/>
        </a:p>
      </dgm:t>
    </dgm:pt>
    <dgm:pt modelId="{ACF229BC-56FC-4CF9-B5C9-316B255CB334}" type="parTrans" cxnId="{832B09A6-5FC8-44FF-9103-26E1FA3EFF6A}">
      <dgm:prSet/>
      <dgm:spPr/>
      <dgm:t>
        <a:bodyPr/>
        <a:lstStyle/>
        <a:p>
          <a:endParaRPr lang="ru-RU"/>
        </a:p>
      </dgm:t>
    </dgm:pt>
    <dgm:pt modelId="{AE091F91-00F9-4F57-9008-5AE738B519C9}" type="sibTrans" cxnId="{832B09A6-5FC8-44FF-9103-26E1FA3EFF6A}">
      <dgm:prSet/>
      <dgm:spPr/>
      <dgm:t>
        <a:bodyPr/>
        <a:lstStyle/>
        <a:p>
          <a:endParaRPr lang="ru-RU"/>
        </a:p>
      </dgm:t>
    </dgm:pt>
    <dgm:pt modelId="{CE1AACD5-9838-460F-A5B0-89580C44D9AD}">
      <dgm:prSet phldrT="[Текст]"/>
      <dgm:spPr/>
      <dgm:t>
        <a:bodyPr/>
        <a:lstStyle/>
        <a:p>
          <a:r>
            <a:rPr lang="ru-RU" dirty="0" smtClean="0"/>
            <a:t>стимулирование использования сетевой формы </a:t>
          </a:r>
          <a:endParaRPr lang="ru-RU" dirty="0"/>
        </a:p>
      </dgm:t>
    </dgm:pt>
    <dgm:pt modelId="{7E8688F9-AB2E-41DC-80A3-FB4E8E4ED851}" type="parTrans" cxnId="{DDFBCF82-00FD-4A86-A2E8-2D104FA3BA85}">
      <dgm:prSet/>
      <dgm:spPr/>
      <dgm:t>
        <a:bodyPr/>
        <a:lstStyle/>
        <a:p>
          <a:endParaRPr lang="ru-RU"/>
        </a:p>
      </dgm:t>
    </dgm:pt>
    <dgm:pt modelId="{185CFFCB-C491-472B-9135-700967F69C30}" type="sibTrans" cxnId="{DDFBCF82-00FD-4A86-A2E8-2D104FA3BA85}">
      <dgm:prSet/>
      <dgm:spPr/>
      <dgm:t>
        <a:bodyPr/>
        <a:lstStyle/>
        <a:p>
          <a:endParaRPr lang="ru-RU"/>
        </a:p>
      </dgm:t>
    </dgm:pt>
    <dgm:pt modelId="{20B946A8-39DC-4CDE-AEE3-A6160568661B}">
      <dgm:prSet phldrT="[Текст]"/>
      <dgm:spPr/>
      <dgm:t>
        <a:bodyPr/>
        <a:lstStyle/>
        <a:p>
          <a:r>
            <a:rPr lang="ru-RU" dirty="0" smtClean="0"/>
            <a:t>Формирование информационно-телекоммуникационного контура </a:t>
          </a:r>
          <a:endParaRPr lang="ru-RU" dirty="0"/>
        </a:p>
      </dgm:t>
    </dgm:pt>
    <dgm:pt modelId="{0AD67739-999B-41AA-B226-FCEBB88391F9}" type="parTrans" cxnId="{EFB6763A-BAFC-4A21-A968-9BF27FE28409}">
      <dgm:prSet/>
      <dgm:spPr/>
      <dgm:t>
        <a:bodyPr/>
        <a:lstStyle/>
        <a:p>
          <a:endParaRPr lang="ru-RU"/>
        </a:p>
      </dgm:t>
    </dgm:pt>
    <dgm:pt modelId="{0E34F513-40F2-486B-8B80-5569A31F8B15}" type="sibTrans" cxnId="{EFB6763A-BAFC-4A21-A968-9BF27FE28409}">
      <dgm:prSet/>
      <dgm:spPr/>
      <dgm:t>
        <a:bodyPr/>
        <a:lstStyle/>
        <a:p>
          <a:endParaRPr lang="ru-RU"/>
        </a:p>
      </dgm:t>
    </dgm:pt>
    <dgm:pt modelId="{F334BC0D-7976-46FD-9E0C-7CB2B556982C}">
      <dgm:prSet phldrT="[Текст]"/>
      <dgm:spPr/>
      <dgm:t>
        <a:bodyPr/>
        <a:lstStyle/>
        <a:p>
          <a:r>
            <a:rPr lang="ru-RU" dirty="0" smtClean="0"/>
            <a:t>информирование </a:t>
          </a:r>
          <a:br>
            <a:rPr lang="ru-RU" dirty="0" smtClean="0"/>
          </a:br>
          <a:r>
            <a:rPr lang="ru-RU" dirty="0" smtClean="0"/>
            <a:t>и просвещение родителей</a:t>
          </a:r>
          <a:endParaRPr lang="ru-RU" dirty="0"/>
        </a:p>
      </dgm:t>
    </dgm:pt>
    <dgm:pt modelId="{CCA01314-0DD6-462F-83B4-9B8565DBA311}" type="parTrans" cxnId="{DD977991-CE01-4BD9-857F-31013B233AED}">
      <dgm:prSet/>
      <dgm:spPr/>
      <dgm:t>
        <a:bodyPr/>
        <a:lstStyle/>
        <a:p>
          <a:endParaRPr lang="ru-RU"/>
        </a:p>
      </dgm:t>
    </dgm:pt>
    <dgm:pt modelId="{75BE3C94-0A9B-42F7-B581-65DBED4B45FB}" type="sibTrans" cxnId="{DD977991-CE01-4BD9-857F-31013B233AED}">
      <dgm:prSet/>
      <dgm:spPr/>
      <dgm:t>
        <a:bodyPr/>
        <a:lstStyle/>
        <a:p>
          <a:endParaRPr lang="ru-RU"/>
        </a:p>
      </dgm:t>
    </dgm:pt>
    <dgm:pt modelId="{0C3AA53E-F3DA-4184-84BA-E6919B66EFE3}">
      <dgm:prSet phldrT="[Текст]"/>
      <dgm:spPr/>
      <dgm:t>
        <a:bodyPr/>
        <a:lstStyle/>
        <a:p>
          <a:r>
            <a:rPr lang="ru-RU" dirty="0" smtClean="0"/>
            <a:t>информационное сопровождение проекта</a:t>
          </a:r>
          <a:endParaRPr lang="ru-RU" dirty="0"/>
        </a:p>
      </dgm:t>
    </dgm:pt>
    <dgm:pt modelId="{E652FFDD-E02F-4467-825D-9CAEB3DA3132}" type="parTrans" cxnId="{86DC4239-6984-428A-93B5-7668D11DBFAC}">
      <dgm:prSet/>
      <dgm:spPr/>
      <dgm:t>
        <a:bodyPr/>
        <a:lstStyle/>
        <a:p>
          <a:endParaRPr lang="ru-RU"/>
        </a:p>
      </dgm:t>
    </dgm:pt>
    <dgm:pt modelId="{497E7E6D-40F3-4EB2-9B43-3BF22477A226}" type="sibTrans" cxnId="{86DC4239-6984-428A-93B5-7668D11DBFAC}">
      <dgm:prSet/>
      <dgm:spPr/>
      <dgm:t>
        <a:bodyPr/>
        <a:lstStyle/>
        <a:p>
          <a:endParaRPr lang="ru-RU"/>
        </a:p>
      </dgm:t>
    </dgm:pt>
    <dgm:pt modelId="{8B1CBCE5-1124-44BC-B2D1-462321EF7799}" type="pres">
      <dgm:prSet presAssocID="{7B30E5F4-D760-4CCA-AB4A-55EC6F3ED1B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49941-4E1B-4B27-8D29-AE1FE0F05419}" type="pres">
      <dgm:prSet presAssocID="{A7624241-8120-4724-A809-2ECFA059CBAB}" presName="horFlow" presStyleCnt="0"/>
      <dgm:spPr/>
    </dgm:pt>
    <dgm:pt modelId="{63C55792-5C0F-48D6-8705-3F2D616FEBEB}" type="pres">
      <dgm:prSet presAssocID="{A7624241-8120-4724-A809-2ECFA059CBAB}" presName="bigChev" presStyleLbl="node1" presStyleIdx="0" presStyleCnt="3"/>
      <dgm:spPr/>
      <dgm:t>
        <a:bodyPr/>
        <a:lstStyle/>
        <a:p>
          <a:endParaRPr lang="ru-RU"/>
        </a:p>
      </dgm:t>
    </dgm:pt>
    <dgm:pt modelId="{CDCDB790-EA62-44C5-B9EE-558C3CD9415D}" type="pres">
      <dgm:prSet presAssocID="{79E59D96-98FD-417B-BD69-7A76FA3D4E8B}" presName="parTrans" presStyleCnt="0"/>
      <dgm:spPr/>
    </dgm:pt>
    <dgm:pt modelId="{FDF6266F-B42E-449E-9EE2-E94A06A5B598}" type="pres">
      <dgm:prSet presAssocID="{0B76C260-5373-4F78-9E03-0B3579DA6B1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63077-3E52-49F4-A301-73C5E4479C66}" type="pres">
      <dgm:prSet presAssocID="{B63E2558-1E15-4052-A0EE-CC7BD53EDC83}" presName="sibTrans" presStyleCnt="0"/>
      <dgm:spPr/>
    </dgm:pt>
    <dgm:pt modelId="{98331F55-2349-4735-9E68-ED699DDDFA83}" type="pres">
      <dgm:prSet presAssocID="{5AAD3B82-FCB3-48FF-9FC9-DAC2C35AA04D}" presName="node" presStyleLbl="alignAccFollowNode1" presStyleIdx="1" presStyleCnt="6" custLinFactX="-70334" custLinFactY="3718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BAC52-421B-4621-AD25-25B4035C076F}" type="pres">
      <dgm:prSet presAssocID="{A7624241-8120-4724-A809-2ECFA059CBAB}" presName="vSp" presStyleCnt="0"/>
      <dgm:spPr/>
    </dgm:pt>
    <dgm:pt modelId="{387CF34D-13B1-49EB-854B-30F77490B975}" type="pres">
      <dgm:prSet presAssocID="{D2344236-1FCC-4B90-9A31-D0BCC253BFCF}" presName="horFlow" presStyleCnt="0"/>
      <dgm:spPr/>
    </dgm:pt>
    <dgm:pt modelId="{6C7A6BFA-5219-4039-B42B-1D5839171116}" type="pres">
      <dgm:prSet presAssocID="{D2344236-1FCC-4B90-9A31-D0BCC253BFCF}" presName="bigChev" presStyleLbl="node1" presStyleIdx="1" presStyleCnt="3"/>
      <dgm:spPr/>
      <dgm:t>
        <a:bodyPr/>
        <a:lstStyle/>
        <a:p>
          <a:endParaRPr lang="ru-RU"/>
        </a:p>
      </dgm:t>
    </dgm:pt>
    <dgm:pt modelId="{6A0D1407-8F77-4B3A-99A4-9A615C023164}" type="pres">
      <dgm:prSet presAssocID="{ACF229BC-56FC-4CF9-B5C9-316B255CB334}" presName="parTrans" presStyleCnt="0"/>
      <dgm:spPr/>
    </dgm:pt>
    <dgm:pt modelId="{422530F4-17D6-4842-94D5-C1AF693E6C83}" type="pres">
      <dgm:prSet presAssocID="{F45B3E7D-50F9-4425-99A3-5ABF0E6FCD8A}" presName="node" presStyleLbl="alignAccFollowNode1" presStyleIdx="2" presStyleCnt="6" custLinFactX="73300" custLinFactY="-3640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4CD73-1B5B-4DF4-A8C4-B6D09231E010}" type="pres">
      <dgm:prSet presAssocID="{AE091F91-00F9-4F57-9008-5AE738B519C9}" presName="sibTrans" presStyleCnt="0"/>
      <dgm:spPr/>
    </dgm:pt>
    <dgm:pt modelId="{E7ECD569-4AD7-4EC4-AB28-979CAFBFB441}" type="pres">
      <dgm:prSet presAssocID="{CE1AACD5-9838-460F-A5B0-89580C44D9AD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6FF7C-7659-4F08-A9B9-9317E3D7A2DE}" type="pres">
      <dgm:prSet presAssocID="{D2344236-1FCC-4B90-9A31-D0BCC253BFCF}" presName="vSp" presStyleCnt="0"/>
      <dgm:spPr/>
    </dgm:pt>
    <dgm:pt modelId="{0EE34A6E-31B6-4A93-B202-EE6D81DD11CA}" type="pres">
      <dgm:prSet presAssocID="{20B946A8-39DC-4CDE-AEE3-A6160568661B}" presName="horFlow" presStyleCnt="0"/>
      <dgm:spPr/>
    </dgm:pt>
    <dgm:pt modelId="{CC4FF0C8-1EEF-4DB7-A12F-A724FC9014D4}" type="pres">
      <dgm:prSet presAssocID="{20B946A8-39DC-4CDE-AEE3-A6160568661B}" presName="bigChev" presStyleLbl="node1" presStyleIdx="2" presStyleCnt="3"/>
      <dgm:spPr/>
      <dgm:t>
        <a:bodyPr/>
        <a:lstStyle/>
        <a:p>
          <a:endParaRPr lang="ru-RU"/>
        </a:p>
      </dgm:t>
    </dgm:pt>
    <dgm:pt modelId="{EE9377E5-7BA7-4D74-9F51-C544AB17A13A}" type="pres">
      <dgm:prSet presAssocID="{CCA01314-0DD6-462F-83B4-9B8565DBA311}" presName="parTrans" presStyleCnt="0"/>
      <dgm:spPr/>
    </dgm:pt>
    <dgm:pt modelId="{62AC5698-1361-46B9-80CA-CCCEFC2BAAB6}" type="pres">
      <dgm:prSet presAssocID="{F334BC0D-7976-46FD-9E0C-7CB2B556982C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BAF6-0A77-4B7A-AF2D-64DFB2128119}" type="pres">
      <dgm:prSet presAssocID="{75BE3C94-0A9B-42F7-B581-65DBED4B45FB}" presName="sibTrans" presStyleCnt="0"/>
      <dgm:spPr/>
    </dgm:pt>
    <dgm:pt modelId="{C940F0EC-908F-4E74-A9AF-1E56BAF94D88}" type="pres">
      <dgm:prSet presAssocID="{0C3AA53E-F3DA-4184-84BA-E6919B66EFE3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A01B1D-B083-42A4-A356-D54C54AA3B44}" srcId="{A7624241-8120-4724-A809-2ECFA059CBAB}" destId="{5AAD3B82-FCB3-48FF-9FC9-DAC2C35AA04D}" srcOrd="1" destOrd="0" parTransId="{64B8DFF9-2E84-441C-B57A-B464122EB508}" sibTransId="{7F9E2CBA-37E7-4332-89CE-19A86227918B}"/>
    <dgm:cxn modelId="{A70A9F98-485A-444A-BF4C-78A00E55F948}" type="presOf" srcId="{D2344236-1FCC-4B90-9A31-D0BCC253BFCF}" destId="{6C7A6BFA-5219-4039-B42B-1D5839171116}" srcOrd="0" destOrd="0" presId="urn:microsoft.com/office/officeart/2005/8/layout/lProcess3"/>
    <dgm:cxn modelId="{BBF2B2B6-C594-446C-B68B-2FC3EC974603}" type="presOf" srcId="{0C3AA53E-F3DA-4184-84BA-E6919B66EFE3}" destId="{C940F0EC-908F-4E74-A9AF-1E56BAF94D88}" srcOrd="0" destOrd="0" presId="urn:microsoft.com/office/officeart/2005/8/layout/lProcess3"/>
    <dgm:cxn modelId="{DDFBCF82-00FD-4A86-A2E8-2D104FA3BA85}" srcId="{D2344236-1FCC-4B90-9A31-D0BCC253BFCF}" destId="{CE1AACD5-9838-460F-A5B0-89580C44D9AD}" srcOrd="1" destOrd="0" parTransId="{7E8688F9-AB2E-41DC-80A3-FB4E8E4ED851}" sibTransId="{185CFFCB-C491-472B-9135-700967F69C30}"/>
    <dgm:cxn modelId="{9A0AF738-1A55-4517-9EC0-2CCF525EA617}" type="presOf" srcId="{5AAD3B82-FCB3-48FF-9FC9-DAC2C35AA04D}" destId="{98331F55-2349-4735-9E68-ED699DDDFA83}" srcOrd="0" destOrd="0" presId="urn:microsoft.com/office/officeart/2005/8/layout/lProcess3"/>
    <dgm:cxn modelId="{9DE01AFE-00FB-4841-9005-4BC69340E4D0}" srcId="{A7624241-8120-4724-A809-2ECFA059CBAB}" destId="{0B76C260-5373-4F78-9E03-0B3579DA6B18}" srcOrd="0" destOrd="0" parTransId="{79E59D96-98FD-417B-BD69-7A76FA3D4E8B}" sibTransId="{B63E2558-1E15-4052-A0EE-CC7BD53EDC83}"/>
    <dgm:cxn modelId="{832B09A6-5FC8-44FF-9103-26E1FA3EFF6A}" srcId="{D2344236-1FCC-4B90-9A31-D0BCC253BFCF}" destId="{F45B3E7D-50F9-4425-99A3-5ABF0E6FCD8A}" srcOrd="0" destOrd="0" parTransId="{ACF229BC-56FC-4CF9-B5C9-316B255CB334}" sibTransId="{AE091F91-00F9-4F57-9008-5AE738B519C9}"/>
    <dgm:cxn modelId="{7FF8ACA1-74F2-4927-9B03-7FDFDE5F3F2C}" type="presOf" srcId="{F45B3E7D-50F9-4425-99A3-5ABF0E6FCD8A}" destId="{422530F4-17D6-4842-94D5-C1AF693E6C83}" srcOrd="0" destOrd="0" presId="urn:microsoft.com/office/officeart/2005/8/layout/lProcess3"/>
    <dgm:cxn modelId="{86DC4239-6984-428A-93B5-7668D11DBFAC}" srcId="{20B946A8-39DC-4CDE-AEE3-A6160568661B}" destId="{0C3AA53E-F3DA-4184-84BA-E6919B66EFE3}" srcOrd="1" destOrd="0" parTransId="{E652FFDD-E02F-4467-825D-9CAEB3DA3132}" sibTransId="{497E7E6D-40F3-4EB2-9B43-3BF22477A226}"/>
    <dgm:cxn modelId="{EFB6763A-BAFC-4A21-A968-9BF27FE28409}" srcId="{7B30E5F4-D760-4CCA-AB4A-55EC6F3ED1BE}" destId="{20B946A8-39DC-4CDE-AEE3-A6160568661B}" srcOrd="2" destOrd="0" parTransId="{0AD67739-999B-41AA-B226-FCEBB88391F9}" sibTransId="{0E34F513-40F2-486B-8B80-5569A31F8B15}"/>
    <dgm:cxn modelId="{7093CFBF-6D09-47AB-B382-AA7F8CF5151D}" type="presOf" srcId="{0B76C260-5373-4F78-9E03-0B3579DA6B18}" destId="{FDF6266F-B42E-449E-9EE2-E94A06A5B598}" srcOrd="0" destOrd="0" presId="urn:microsoft.com/office/officeart/2005/8/layout/lProcess3"/>
    <dgm:cxn modelId="{FE5E061D-F1EF-4D05-AD65-51B849104D3B}" srcId="{7B30E5F4-D760-4CCA-AB4A-55EC6F3ED1BE}" destId="{D2344236-1FCC-4B90-9A31-D0BCC253BFCF}" srcOrd="1" destOrd="0" parTransId="{8C661083-5EA3-4CF2-8C17-25AFB9B3EC41}" sibTransId="{A5A76AAB-8F73-47EA-9C2B-70791D7A2B3D}"/>
    <dgm:cxn modelId="{DD977991-CE01-4BD9-857F-31013B233AED}" srcId="{20B946A8-39DC-4CDE-AEE3-A6160568661B}" destId="{F334BC0D-7976-46FD-9E0C-7CB2B556982C}" srcOrd="0" destOrd="0" parTransId="{CCA01314-0DD6-462F-83B4-9B8565DBA311}" sibTransId="{75BE3C94-0A9B-42F7-B581-65DBED4B45FB}"/>
    <dgm:cxn modelId="{EF2992EA-AE7F-4CEF-8AAB-7436FFD93894}" type="presOf" srcId="{20B946A8-39DC-4CDE-AEE3-A6160568661B}" destId="{CC4FF0C8-1EEF-4DB7-A12F-A724FC9014D4}" srcOrd="0" destOrd="0" presId="urn:microsoft.com/office/officeart/2005/8/layout/lProcess3"/>
    <dgm:cxn modelId="{24453378-4610-4459-A92C-5D180B3F316A}" type="presOf" srcId="{A7624241-8120-4724-A809-2ECFA059CBAB}" destId="{63C55792-5C0F-48D6-8705-3F2D616FEBEB}" srcOrd="0" destOrd="0" presId="urn:microsoft.com/office/officeart/2005/8/layout/lProcess3"/>
    <dgm:cxn modelId="{8CBF7EBB-13F1-4120-A46E-89BE63D1116D}" srcId="{7B30E5F4-D760-4CCA-AB4A-55EC6F3ED1BE}" destId="{A7624241-8120-4724-A809-2ECFA059CBAB}" srcOrd="0" destOrd="0" parTransId="{60D6CC60-05EE-4B1A-911A-E5DD9B87DF6C}" sibTransId="{F8AC1D1E-6D6D-446E-A6E7-1967402B395B}"/>
    <dgm:cxn modelId="{1BC7123E-E7BB-415C-B6D6-73536F1BA14A}" type="presOf" srcId="{CE1AACD5-9838-460F-A5B0-89580C44D9AD}" destId="{E7ECD569-4AD7-4EC4-AB28-979CAFBFB441}" srcOrd="0" destOrd="0" presId="urn:microsoft.com/office/officeart/2005/8/layout/lProcess3"/>
    <dgm:cxn modelId="{616E4C81-DCE9-4C6F-B470-45BDD718A098}" type="presOf" srcId="{F334BC0D-7976-46FD-9E0C-7CB2B556982C}" destId="{62AC5698-1361-46B9-80CA-CCCEFC2BAAB6}" srcOrd="0" destOrd="0" presId="urn:microsoft.com/office/officeart/2005/8/layout/lProcess3"/>
    <dgm:cxn modelId="{CFBF5542-77B5-40E4-BE73-DC894686FC9E}" type="presOf" srcId="{7B30E5F4-D760-4CCA-AB4A-55EC6F3ED1BE}" destId="{8B1CBCE5-1124-44BC-B2D1-462321EF7799}" srcOrd="0" destOrd="0" presId="urn:microsoft.com/office/officeart/2005/8/layout/lProcess3"/>
    <dgm:cxn modelId="{DF991A48-2FAD-4580-9FC8-5CE1972A9F20}" type="presParOf" srcId="{8B1CBCE5-1124-44BC-B2D1-462321EF7799}" destId="{F2B49941-4E1B-4B27-8D29-AE1FE0F05419}" srcOrd="0" destOrd="0" presId="urn:microsoft.com/office/officeart/2005/8/layout/lProcess3"/>
    <dgm:cxn modelId="{6E27B698-BCD9-45E4-8066-873F3196B3C4}" type="presParOf" srcId="{F2B49941-4E1B-4B27-8D29-AE1FE0F05419}" destId="{63C55792-5C0F-48D6-8705-3F2D616FEBEB}" srcOrd="0" destOrd="0" presId="urn:microsoft.com/office/officeart/2005/8/layout/lProcess3"/>
    <dgm:cxn modelId="{F92C468B-A3FF-4939-8EA2-47071D896253}" type="presParOf" srcId="{F2B49941-4E1B-4B27-8D29-AE1FE0F05419}" destId="{CDCDB790-EA62-44C5-B9EE-558C3CD9415D}" srcOrd="1" destOrd="0" presId="urn:microsoft.com/office/officeart/2005/8/layout/lProcess3"/>
    <dgm:cxn modelId="{029B2326-F7CC-4534-BA38-E3D02B0EC635}" type="presParOf" srcId="{F2B49941-4E1B-4B27-8D29-AE1FE0F05419}" destId="{FDF6266F-B42E-449E-9EE2-E94A06A5B598}" srcOrd="2" destOrd="0" presId="urn:microsoft.com/office/officeart/2005/8/layout/lProcess3"/>
    <dgm:cxn modelId="{EC4009BC-C2DB-4074-9497-C3958A821AE6}" type="presParOf" srcId="{F2B49941-4E1B-4B27-8D29-AE1FE0F05419}" destId="{BAE63077-3E52-49F4-A301-73C5E4479C66}" srcOrd="3" destOrd="0" presId="urn:microsoft.com/office/officeart/2005/8/layout/lProcess3"/>
    <dgm:cxn modelId="{9C222598-2DBF-4DAE-BDA5-FE7604E2F53C}" type="presParOf" srcId="{F2B49941-4E1B-4B27-8D29-AE1FE0F05419}" destId="{98331F55-2349-4735-9E68-ED699DDDFA83}" srcOrd="4" destOrd="0" presId="urn:microsoft.com/office/officeart/2005/8/layout/lProcess3"/>
    <dgm:cxn modelId="{FCB70D63-F542-4EA7-9435-99CA88821299}" type="presParOf" srcId="{8B1CBCE5-1124-44BC-B2D1-462321EF7799}" destId="{A14BAC52-421B-4621-AD25-25B4035C076F}" srcOrd="1" destOrd="0" presId="urn:microsoft.com/office/officeart/2005/8/layout/lProcess3"/>
    <dgm:cxn modelId="{491C3942-9BED-44DB-B6DD-C9EA92126513}" type="presParOf" srcId="{8B1CBCE5-1124-44BC-B2D1-462321EF7799}" destId="{387CF34D-13B1-49EB-854B-30F77490B975}" srcOrd="2" destOrd="0" presId="urn:microsoft.com/office/officeart/2005/8/layout/lProcess3"/>
    <dgm:cxn modelId="{261BA287-78E9-4644-9749-5F8A4F1E7000}" type="presParOf" srcId="{387CF34D-13B1-49EB-854B-30F77490B975}" destId="{6C7A6BFA-5219-4039-B42B-1D5839171116}" srcOrd="0" destOrd="0" presId="urn:microsoft.com/office/officeart/2005/8/layout/lProcess3"/>
    <dgm:cxn modelId="{75734980-4B14-4945-AE6F-2104096B238E}" type="presParOf" srcId="{387CF34D-13B1-49EB-854B-30F77490B975}" destId="{6A0D1407-8F77-4B3A-99A4-9A615C023164}" srcOrd="1" destOrd="0" presId="urn:microsoft.com/office/officeart/2005/8/layout/lProcess3"/>
    <dgm:cxn modelId="{7DEEFDB7-5A8D-4704-B245-14D47A0962CF}" type="presParOf" srcId="{387CF34D-13B1-49EB-854B-30F77490B975}" destId="{422530F4-17D6-4842-94D5-C1AF693E6C83}" srcOrd="2" destOrd="0" presId="urn:microsoft.com/office/officeart/2005/8/layout/lProcess3"/>
    <dgm:cxn modelId="{F4195A48-8AD2-4D51-89E2-785ADF9CEF21}" type="presParOf" srcId="{387CF34D-13B1-49EB-854B-30F77490B975}" destId="{1F84CD73-1B5B-4DF4-A8C4-B6D09231E010}" srcOrd="3" destOrd="0" presId="urn:microsoft.com/office/officeart/2005/8/layout/lProcess3"/>
    <dgm:cxn modelId="{7A08E8F0-6FA0-4BF0-89CC-E672FBFA09EA}" type="presParOf" srcId="{387CF34D-13B1-49EB-854B-30F77490B975}" destId="{E7ECD569-4AD7-4EC4-AB28-979CAFBFB441}" srcOrd="4" destOrd="0" presId="urn:microsoft.com/office/officeart/2005/8/layout/lProcess3"/>
    <dgm:cxn modelId="{921F8341-D98E-428D-8F76-EF0BB5212EA0}" type="presParOf" srcId="{8B1CBCE5-1124-44BC-B2D1-462321EF7799}" destId="{CA36FF7C-7659-4F08-A9B9-9317E3D7A2DE}" srcOrd="3" destOrd="0" presId="urn:microsoft.com/office/officeart/2005/8/layout/lProcess3"/>
    <dgm:cxn modelId="{91F7A5EC-5C79-43AB-81B6-FDFF162CF16C}" type="presParOf" srcId="{8B1CBCE5-1124-44BC-B2D1-462321EF7799}" destId="{0EE34A6E-31B6-4A93-B202-EE6D81DD11CA}" srcOrd="4" destOrd="0" presId="urn:microsoft.com/office/officeart/2005/8/layout/lProcess3"/>
    <dgm:cxn modelId="{FD50A504-D854-4B4B-B68F-49AF1711A219}" type="presParOf" srcId="{0EE34A6E-31B6-4A93-B202-EE6D81DD11CA}" destId="{CC4FF0C8-1EEF-4DB7-A12F-A724FC9014D4}" srcOrd="0" destOrd="0" presId="urn:microsoft.com/office/officeart/2005/8/layout/lProcess3"/>
    <dgm:cxn modelId="{71749AAA-C117-4A2B-BF38-B1CFF3E92539}" type="presParOf" srcId="{0EE34A6E-31B6-4A93-B202-EE6D81DD11CA}" destId="{EE9377E5-7BA7-4D74-9F51-C544AB17A13A}" srcOrd="1" destOrd="0" presId="urn:microsoft.com/office/officeart/2005/8/layout/lProcess3"/>
    <dgm:cxn modelId="{EEF17A85-15C7-4485-B9B4-1823A458CEA5}" type="presParOf" srcId="{0EE34A6E-31B6-4A93-B202-EE6D81DD11CA}" destId="{62AC5698-1361-46B9-80CA-CCCEFC2BAAB6}" srcOrd="2" destOrd="0" presId="urn:microsoft.com/office/officeart/2005/8/layout/lProcess3"/>
    <dgm:cxn modelId="{520826EF-37BC-495C-9433-69B6FD8FE4FF}" type="presParOf" srcId="{0EE34A6E-31B6-4A93-B202-EE6D81DD11CA}" destId="{7CF8BAF6-0A77-4B7A-AF2D-64DFB2128119}" srcOrd="3" destOrd="0" presId="urn:microsoft.com/office/officeart/2005/8/layout/lProcess3"/>
    <dgm:cxn modelId="{44CACB37-7DAB-4DDB-A727-597D11D5E438}" type="presParOf" srcId="{0EE34A6E-31B6-4A93-B202-EE6D81DD11CA}" destId="{C940F0EC-908F-4E74-A9AF-1E56BAF94D8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3423C-7FDD-41E1-A945-B7AAD5513BA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3F3A3A-F392-4EE3-AADA-FED2A76B8CD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1AA818E-0660-4887-BFEE-9A1B27BE6AD6}" type="parTrans" cxnId="{86D95BBF-C6AA-4259-9D82-37C7F7B12A12}">
      <dgm:prSet/>
      <dgm:spPr/>
      <dgm:t>
        <a:bodyPr/>
        <a:lstStyle/>
        <a:p>
          <a:endParaRPr lang="ru-RU"/>
        </a:p>
      </dgm:t>
    </dgm:pt>
    <dgm:pt modelId="{812EFD8C-DE10-46F6-97B7-9BD57AF9444F}" type="sibTrans" cxnId="{86D95BBF-C6AA-4259-9D82-37C7F7B12A12}">
      <dgm:prSet/>
      <dgm:spPr/>
      <dgm:t>
        <a:bodyPr/>
        <a:lstStyle/>
        <a:p>
          <a:endParaRPr lang="ru-RU"/>
        </a:p>
      </dgm:t>
    </dgm:pt>
    <dgm:pt modelId="{3900C957-B99C-4CEF-8564-461A21144581}">
      <dgm:prSet phldrT="[Текст]"/>
      <dgm:spPr/>
      <dgm:t>
        <a:bodyPr/>
        <a:lstStyle/>
        <a:p>
          <a:r>
            <a:rPr lang="ru-RU" dirty="0" smtClean="0"/>
            <a:t>Типовая модель организации мероприятий по просвещению родителей в области дополнительного образования детей </a:t>
          </a:r>
          <a:endParaRPr lang="ru-RU" dirty="0"/>
        </a:p>
      </dgm:t>
    </dgm:pt>
    <dgm:pt modelId="{D6B5A4BC-3DEC-44BF-A68E-CE0601FA7469}" type="parTrans" cxnId="{9528E1C2-1D96-4569-94C3-DBC81360BD4B}">
      <dgm:prSet/>
      <dgm:spPr/>
      <dgm:t>
        <a:bodyPr/>
        <a:lstStyle/>
        <a:p>
          <a:endParaRPr lang="ru-RU"/>
        </a:p>
      </dgm:t>
    </dgm:pt>
    <dgm:pt modelId="{A587C2CF-49D6-413F-B3B9-AB8C9D6FD1FF}" type="sibTrans" cxnId="{9528E1C2-1D96-4569-94C3-DBC81360BD4B}">
      <dgm:prSet/>
      <dgm:spPr/>
      <dgm:t>
        <a:bodyPr/>
        <a:lstStyle/>
        <a:p>
          <a:endParaRPr lang="ru-RU"/>
        </a:p>
      </dgm:t>
    </dgm:pt>
    <dgm:pt modelId="{F614F359-73FB-435E-8EDF-252DD969645C}">
      <dgm:prSet phldrT="[Текст]"/>
      <dgm:spPr/>
      <dgm:t>
        <a:bodyPr/>
        <a:lstStyle/>
        <a:p>
          <a:r>
            <a:rPr lang="ru-RU" dirty="0" smtClean="0"/>
            <a:t>Типовая модель реализации модульных программ дополнительного образования детей для сельской местности</a:t>
          </a:r>
          <a:endParaRPr lang="ru-RU" dirty="0"/>
        </a:p>
      </dgm:t>
    </dgm:pt>
    <dgm:pt modelId="{56AF6DAC-60A5-4D9B-A504-981781398B54}" type="parTrans" cxnId="{91223DFD-7600-4371-90D9-7E20E0510096}">
      <dgm:prSet/>
      <dgm:spPr/>
      <dgm:t>
        <a:bodyPr/>
        <a:lstStyle/>
        <a:p>
          <a:endParaRPr lang="ru-RU"/>
        </a:p>
      </dgm:t>
    </dgm:pt>
    <dgm:pt modelId="{B2060633-F948-4859-B673-4B2B73679C37}" type="sibTrans" cxnId="{91223DFD-7600-4371-90D9-7E20E0510096}">
      <dgm:prSet/>
      <dgm:spPr/>
      <dgm:t>
        <a:bodyPr/>
        <a:lstStyle/>
        <a:p>
          <a:endParaRPr lang="ru-RU"/>
        </a:p>
      </dgm:t>
    </dgm:pt>
    <dgm:pt modelId="{3BE47008-B5B5-4AC7-BC93-EE75E075B89C}">
      <dgm:prSet phldrT="[Текст]"/>
      <dgm:spPr/>
      <dgm:t>
        <a:bodyPr/>
        <a:lstStyle/>
        <a:p>
          <a:r>
            <a:rPr lang="ru-RU" dirty="0" smtClean="0"/>
            <a:t>Типовая модель реализации программ вовлечения в систему дополнительного образования детей, оказавшихся в трудной жизненной ситуации</a:t>
          </a:r>
          <a:endParaRPr lang="ru-RU" dirty="0"/>
        </a:p>
      </dgm:t>
    </dgm:pt>
    <dgm:pt modelId="{B19DD8A2-E372-4A6B-B38B-7C829296F1E3}" type="parTrans" cxnId="{CBBF2F71-68FF-480A-AD36-9FFD33C7CE32}">
      <dgm:prSet/>
      <dgm:spPr/>
      <dgm:t>
        <a:bodyPr/>
        <a:lstStyle/>
        <a:p>
          <a:endParaRPr lang="ru-RU"/>
        </a:p>
      </dgm:t>
    </dgm:pt>
    <dgm:pt modelId="{E37E5BF3-2F4D-492B-B6BF-873AA31BBB8F}" type="sibTrans" cxnId="{CBBF2F71-68FF-480A-AD36-9FFD33C7CE32}">
      <dgm:prSet/>
      <dgm:spPr/>
      <dgm:t>
        <a:bodyPr/>
        <a:lstStyle/>
        <a:p>
          <a:endParaRPr lang="ru-RU"/>
        </a:p>
      </dgm:t>
    </dgm:pt>
    <dgm:pt modelId="{891AEDFA-9504-4FF7-A827-478E6AFAEA56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EA53F5F-9EA4-4178-B20B-AF295DD779FD}" type="parTrans" cxnId="{7C0CF63D-1A77-4372-8A50-A531E9459D0A}">
      <dgm:prSet/>
      <dgm:spPr/>
      <dgm:t>
        <a:bodyPr/>
        <a:lstStyle/>
        <a:p>
          <a:endParaRPr lang="ru-RU"/>
        </a:p>
      </dgm:t>
    </dgm:pt>
    <dgm:pt modelId="{F54B771F-D677-447F-9EC0-570B52DE9F5F}" type="sibTrans" cxnId="{7C0CF63D-1A77-4372-8A50-A531E9459D0A}">
      <dgm:prSet/>
      <dgm:spPr/>
      <dgm:t>
        <a:bodyPr/>
        <a:lstStyle/>
        <a:p>
          <a:endParaRPr lang="ru-RU"/>
        </a:p>
      </dgm:t>
    </dgm:pt>
    <dgm:pt modelId="{6D671403-F512-481B-9A73-C678709C722B}">
      <dgm:prSet/>
      <dgm:spPr/>
      <dgm:t>
        <a:bodyPr/>
        <a:lstStyle/>
        <a:p>
          <a:r>
            <a:rPr lang="ru-RU" dirty="0" smtClean="0"/>
            <a:t>Типовая модель реализации программ дистанционных курсов по дополнительным общеобразовательным программам</a:t>
          </a:r>
          <a:endParaRPr lang="ru-RU" dirty="0"/>
        </a:p>
      </dgm:t>
    </dgm:pt>
    <dgm:pt modelId="{9002E2A9-7C94-40D6-82C5-F97FEA567A8F}" type="parTrans" cxnId="{D1A876D8-11A6-42B4-B726-FFEC5DF19871}">
      <dgm:prSet/>
      <dgm:spPr/>
      <dgm:t>
        <a:bodyPr/>
        <a:lstStyle/>
        <a:p>
          <a:endParaRPr lang="ru-RU"/>
        </a:p>
      </dgm:t>
    </dgm:pt>
    <dgm:pt modelId="{582152D6-244D-4275-AF86-34F7D4FCCC78}" type="sibTrans" cxnId="{D1A876D8-11A6-42B4-B726-FFEC5DF19871}">
      <dgm:prSet/>
      <dgm:spPr/>
      <dgm:t>
        <a:bodyPr/>
        <a:lstStyle/>
        <a:p>
          <a:endParaRPr lang="ru-RU"/>
        </a:p>
      </dgm:t>
    </dgm:pt>
    <dgm:pt modelId="{A798DC07-9689-473E-BB7D-D659DE17DD0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101C839-F2A3-4BDF-AF71-DC0613333D3C}" type="sibTrans" cxnId="{0862BD7B-F27F-4609-B27D-9B254DEFBF38}">
      <dgm:prSet/>
      <dgm:spPr/>
      <dgm:t>
        <a:bodyPr/>
        <a:lstStyle/>
        <a:p>
          <a:endParaRPr lang="ru-RU"/>
        </a:p>
      </dgm:t>
    </dgm:pt>
    <dgm:pt modelId="{F9EA6FF1-11F3-42DD-838F-666EAE3CC9D1}" type="parTrans" cxnId="{0862BD7B-F27F-4609-B27D-9B254DEFBF38}">
      <dgm:prSet/>
      <dgm:spPr/>
      <dgm:t>
        <a:bodyPr/>
        <a:lstStyle/>
        <a:p>
          <a:endParaRPr lang="ru-RU"/>
        </a:p>
      </dgm:t>
    </dgm:pt>
    <dgm:pt modelId="{CDD97A66-A5AA-4F9D-BF6A-3BF2052D7A7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F171C25-D700-4E21-AA47-285FAC09D692}" type="sibTrans" cxnId="{AA82408C-4CA8-4A65-ADE2-065188C95953}">
      <dgm:prSet/>
      <dgm:spPr/>
      <dgm:t>
        <a:bodyPr/>
        <a:lstStyle/>
        <a:p>
          <a:endParaRPr lang="ru-RU"/>
        </a:p>
      </dgm:t>
    </dgm:pt>
    <dgm:pt modelId="{87379A40-CD66-49C9-967B-D661A4A19E83}" type="parTrans" cxnId="{AA82408C-4CA8-4A65-ADE2-065188C95953}">
      <dgm:prSet/>
      <dgm:spPr/>
      <dgm:t>
        <a:bodyPr/>
        <a:lstStyle/>
        <a:p>
          <a:endParaRPr lang="ru-RU"/>
        </a:p>
      </dgm:t>
    </dgm:pt>
    <dgm:pt modelId="{6294C21F-2CF9-4E71-9A20-CB43DB78B480}" type="pres">
      <dgm:prSet presAssocID="{FEC3423C-7FDD-41E1-A945-B7AAD5513B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4FF55D-9EDC-4F51-B59F-E46B6D95DD11}" type="pres">
      <dgm:prSet presAssocID="{1A3F3A3A-F392-4EE3-AADA-FED2A76B8CD9}" presName="composite" presStyleCnt="0"/>
      <dgm:spPr/>
    </dgm:pt>
    <dgm:pt modelId="{89E43E36-A7F1-4C35-B1BB-F2AF2ACBC28A}" type="pres">
      <dgm:prSet presAssocID="{1A3F3A3A-F392-4EE3-AADA-FED2A76B8CD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58E6-489E-45BB-8EA1-BB4332E7F73B}" type="pres">
      <dgm:prSet presAssocID="{1A3F3A3A-F392-4EE3-AADA-FED2A76B8CD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36268-9D91-4827-B3B8-F1A266263FB7}" type="pres">
      <dgm:prSet presAssocID="{812EFD8C-DE10-46F6-97B7-9BD57AF9444F}" presName="sp" presStyleCnt="0"/>
      <dgm:spPr/>
    </dgm:pt>
    <dgm:pt modelId="{C949C3EC-A5A9-405E-A944-4126581765FF}" type="pres">
      <dgm:prSet presAssocID="{A798DC07-9689-473E-BB7D-D659DE17DD06}" presName="composite" presStyleCnt="0"/>
      <dgm:spPr/>
    </dgm:pt>
    <dgm:pt modelId="{1085E7F2-5CFD-449D-BC6D-0877A7C6615A}" type="pres">
      <dgm:prSet presAssocID="{A798DC07-9689-473E-BB7D-D659DE17DD06}" presName="parentText" presStyleLbl="alignNode1" presStyleIdx="1" presStyleCnt="4" custLinFactNeighborX="945" custLinFactNeighborY="9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C48AD-64EE-4F17-97D1-AB0E7A82FA73}" type="pres">
      <dgm:prSet presAssocID="{A798DC07-9689-473E-BB7D-D659DE17DD0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13831-B402-4F0D-8283-F9C548A0F080}" type="pres">
      <dgm:prSet presAssocID="{A101C839-F2A3-4BDF-AF71-DC0613333D3C}" presName="sp" presStyleCnt="0"/>
      <dgm:spPr/>
    </dgm:pt>
    <dgm:pt modelId="{2BE8EBEF-7AA6-4B59-AA11-7197746A0AB4}" type="pres">
      <dgm:prSet presAssocID="{CDD97A66-A5AA-4F9D-BF6A-3BF2052D7A78}" presName="composite" presStyleCnt="0"/>
      <dgm:spPr/>
    </dgm:pt>
    <dgm:pt modelId="{872A0CE2-EAE3-4C1C-BA19-B95AAB13F5C8}" type="pres">
      <dgm:prSet presAssocID="{CDD97A66-A5AA-4F9D-BF6A-3BF2052D7A78}" presName="parentText" presStyleLbl="alignNode1" presStyleIdx="2" presStyleCnt="4" custLinFactNeighborX="945" custLinFactNeighborY="22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2079E-36B0-4AD5-807A-1702EEF54075}" type="pres">
      <dgm:prSet presAssocID="{CDD97A66-A5AA-4F9D-BF6A-3BF2052D7A7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88A25-2B86-4CEB-883E-355D759B47DC}" type="pres">
      <dgm:prSet presAssocID="{EF171C25-D700-4E21-AA47-285FAC09D692}" presName="sp" presStyleCnt="0"/>
      <dgm:spPr/>
    </dgm:pt>
    <dgm:pt modelId="{2B798E43-51DF-4A86-839D-DE0A5A7F7107}" type="pres">
      <dgm:prSet presAssocID="{891AEDFA-9504-4FF7-A827-478E6AFAEA56}" presName="composite" presStyleCnt="0"/>
      <dgm:spPr/>
    </dgm:pt>
    <dgm:pt modelId="{9FB2B096-1A76-4D16-806C-282A16CE4048}" type="pres">
      <dgm:prSet presAssocID="{891AEDFA-9504-4FF7-A827-478E6AFAEA5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FF891-4A45-492C-B702-C40521FC5401}" type="pres">
      <dgm:prSet presAssocID="{891AEDFA-9504-4FF7-A827-478E6AFAEA56}" presName="descendantText" presStyleLbl="alignAcc1" presStyleIdx="3" presStyleCnt="4" custLinFactNeighborX="337" custLinFactNeighborY="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AE673-30C1-4983-88DB-827C8B563167}" type="presOf" srcId="{FEC3423C-7FDD-41E1-A945-B7AAD5513BA2}" destId="{6294C21F-2CF9-4E71-9A20-CB43DB78B480}" srcOrd="0" destOrd="0" presId="urn:microsoft.com/office/officeart/2005/8/layout/chevron2"/>
    <dgm:cxn modelId="{7C0CF63D-1A77-4372-8A50-A531E9459D0A}" srcId="{FEC3423C-7FDD-41E1-A945-B7AAD5513BA2}" destId="{891AEDFA-9504-4FF7-A827-478E6AFAEA56}" srcOrd="3" destOrd="0" parTransId="{0EA53F5F-9EA4-4178-B20B-AF295DD779FD}" sibTransId="{F54B771F-D677-447F-9EC0-570B52DE9F5F}"/>
    <dgm:cxn modelId="{2134A984-7AAA-4994-8860-43389B9FCDAA}" type="presOf" srcId="{F614F359-73FB-435E-8EDF-252DD969645C}" destId="{EE5C48AD-64EE-4F17-97D1-AB0E7A82FA73}" srcOrd="0" destOrd="0" presId="urn:microsoft.com/office/officeart/2005/8/layout/chevron2"/>
    <dgm:cxn modelId="{9404D2DF-8B42-467E-8CE1-6BC9025B8DBF}" type="presOf" srcId="{3BE47008-B5B5-4AC7-BC93-EE75E075B89C}" destId="{1F42079E-36B0-4AD5-807A-1702EEF54075}" srcOrd="0" destOrd="0" presId="urn:microsoft.com/office/officeart/2005/8/layout/chevron2"/>
    <dgm:cxn modelId="{0862BD7B-F27F-4609-B27D-9B254DEFBF38}" srcId="{FEC3423C-7FDD-41E1-A945-B7AAD5513BA2}" destId="{A798DC07-9689-473E-BB7D-D659DE17DD06}" srcOrd="1" destOrd="0" parTransId="{F9EA6FF1-11F3-42DD-838F-666EAE3CC9D1}" sibTransId="{A101C839-F2A3-4BDF-AF71-DC0613333D3C}"/>
    <dgm:cxn modelId="{BCE21F2E-B79E-42FB-B470-C7AD39216CC8}" type="presOf" srcId="{A798DC07-9689-473E-BB7D-D659DE17DD06}" destId="{1085E7F2-5CFD-449D-BC6D-0877A7C6615A}" srcOrd="0" destOrd="0" presId="urn:microsoft.com/office/officeart/2005/8/layout/chevron2"/>
    <dgm:cxn modelId="{CBBF2F71-68FF-480A-AD36-9FFD33C7CE32}" srcId="{CDD97A66-A5AA-4F9D-BF6A-3BF2052D7A78}" destId="{3BE47008-B5B5-4AC7-BC93-EE75E075B89C}" srcOrd="0" destOrd="0" parTransId="{B19DD8A2-E372-4A6B-B38B-7C829296F1E3}" sibTransId="{E37E5BF3-2F4D-492B-B6BF-873AA31BBB8F}"/>
    <dgm:cxn modelId="{9528E1C2-1D96-4569-94C3-DBC81360BD4B}" srcId="{1A3F3A3A-F392-4EE3-AADA-FED2A76B8CD9}" destId="{3900C957-B99C-4CEF-8564-461A21144581}" srcOrd="0" destOrd="0" parTransId="{D6B5A4BC-3DEC-44BF-A68E-CE0601FA7469}" sibTransId="{A587C2CF-49D6-413F-B3B9-AB8C9D6FD1FF}"/>
    <dgm:cxn modelId="{D1A876D8-11A6-42B4-B726-FFEC5DF19871}" srcId="{891AEDFA-9504-4FF7-A827-478E6AFAEA56}" destId="{6D671403-F512-481B-9A73-C678709C722B}" srcOrd="0" destOrd="0" parTransId="{9002E2A9-7C94-40D6-82C5-F97FEA567A8F}" sibTransId="{582152D6-244D-4275-AF86-34F7D4FCCC78}"/>
    <dgm:cxn modelId="{86D95BBF-C6AA-4259-9D82-37C7F7B12A12}" srcId="{FEC3423C-7FDD-41E1-A945-B7AAD5513BA2}" destId="{1A3F3A3A-F392-4EE3-AADA-FED2A76B8CD9}" srcOrd="0" destOrd="0" parTransId="{E1AA818E-0660-4887-BFEE-9A1B27BE6AD6}" sibTransId="{812EFD8C-DE10-46F6-97B7-9BD57AF9444F}"/>
    <dgm:cxn modelId="{08A7ECDF-CDAD-4BA1-B5D2-0BEE3C050612}" type="presOf" srcId="{3900C957-B99C-4CEF-8564-461A21144581}" destId="{1A6B58E6-489E-45BB-8EA1-BB4332E7F73B}" srcOrd="0" destOrd="0" presId="urn:microsoft.com/office/officeart/2005/8/layout/chevron2"/>
    <dgm:cxn modelId="{AA82408C-4CA8-4A65-ADE2-065188C95953}" srcId="{FEC3423C-7FDD-41E1-A945-B7AAD5513BA2}" destId="{CDD97A66-A5AA-4F9D-BF6A-3BF2052D7A78}" srcOrd="2" destOrd="0" parTransId="{87379A40-CD66-49C9-967B-D661A4A19E83}" sibTransId="{EF171C25-D700-4E21-AA47-285FAC09D692}"/>
    <dgm:cxn modelId="{5C29535F-C03D-4259-8EB1-13DE627508DB}" type="presOf" srcId="{CDD97A66-A5AA-4F9D-BF6A-3BF2052D7A78}" destId="{872A0CE2-EAE3-4C1C-BA19-B95AAB13F5C8}" srcOrd="0" destOrd="0" presId="urn:microsoft.com/office/officeart/2005/8/layout/chevron2"/>
    <dgm:cxn modelId="{B32F245B-5984-490D-839A-7C0E5D17C9FC}" type="presOf" srcId="{1A3F3A3A-F392-4EE3-AADA-FED2A76B8CD9}" destId="{89E43E36-A7F1-4C35-B1BB-F2AF2ACBC28A}" srcOrd="0" destOrd="0" presId="urn:microsoft.com/office/officeart/2005/8/layout/chevron2"/>
    <dgm:cxn modelId="{91223DFD-7600-4371-90D9-7E20E0510096}" srcId="{A798DC07-9689-473E-BB7D-D659DE17DD06}" destId="{F614F359-73FB-435E-8EDF-252DD969645C}" srcOrd="0" destOrd="0" parTransId="{56AF6DAC-60A5-4D9B-A504-981781398B54}" sibTransId="{B2060633-F948-4859-B673-4B2B73679C37}"/>
    <dgm:cxn modelId="{DF0E272B-156C-4446-BE52-50DE9A918C1F}" type="presOf" srcId="{6D671403-F512-481B-9A73-C678709C722B}" destId="{373FF891-4A45-492C-B702-C40521FC5401}" srcOrd="0" destOrd="0" presId="urn:microsoft.com/office/officeart/2005/8/layout/chevron2"/>
    <dgm:cxn modelId="{42C5F245-8835-470B-9B28-0FEAE637567F}" type="presOf" srcId="{891AEDFA-9504-4FF7-A827-478E6AFAEA56}" destId="{9FB2B096-1A76-4D16-806C-282A16CE4048}" srcOrd="0" destOrd="0" presId="urn:microsoft.com/office/officeart/2005/8/layout/chevron2"/>
    <dgm:cxn modelId="{604065A2-26DB-4A55-9000-17EB5BEC42E0}" type="presParOf" srcId="{6294C21F-2CF9-4E71-9A20-CB43DB78B480}" destId="{0C4FF55D-9EDC-4F51-B59F-E46B6D95DD11}" srcOrd="0" destOrd="0" presId="urn:microsoft.com/office/officeart/2005/8/layout/chevron2"/>
    <dgm:cxn modelId="{9D343AAB-3CCE-49C0-951A-F697730E8F3A}" type="presParOf" srcId="{0C4FF55D-9EDC-4F51-B59F-E46B6D95DD11}" destId="{89E43E36-A7F1-4C35-B1BB-F2AF2ACBC28A}" srcOrd="0" destOrd="0" presId="urn:microsoft.com/office/officeart/2005/8/layout/chevron2"/>
    <dgm:cxn modelId="{FFB04692-7D66-4524-AA87-525AC3F3951B}" type="presParOf" srcId="{0C4FF55D-9EDC-4F51-B59F-E46B6D95DD11}" destId="{1A6B58E6-489E-45BB-8EA1-BB4332E7F73B}" srcOrd="1" destOrd="0" presId="urn:microsoft.com/office/officeart/2005/8/layout/chevron2"/>
    <dgm:cxn modelId="{677E6A98-43D9-4DF6-8C1F-40147F723CB1}" type="presParOf" srcId="{6294C21F-2CF9-4E71-9A20-CB43DB78B480}" destId="{E2736268-9D91-4827-B3B8-F1A266263FB7}" srcOrd="1" destOrd="0" presId="urn:microsoft.com/office/officeart/2005/8/layout/chevron2"/>
    <dgm:cxn modelId="{64ED8E09-4B0F-4407-A953-A816868E1F34}" type="presParOf" srcId="{6294C21F-2CF9-4E71-9A20-CB43DB78B480}" destId="{C949C3EC-A5A9-405E-A944-4126581765FF}" srcOrd="2" destOrd="0" presId="urn:microsoft.com/office/officeart/2005/8/layout/chevron2"/>
    <dgm:cxn modelId="{FF83FA5B-184A-48E4-A349-6555AFC5228F}" type="presParOf" srcId="{C949C3EC-A5A9-405E-A944-4126581765FF}" destId="{1085E7F2-5CFD-449D-BC6D-0877A7C6615A}" srcOrd="0" destOrd="0" presId="urn:microsoft.com/office/officeart/2005/8/layout/chevron2"/>
    <dgm:cxn modelId="{533AE50D-FC33-4513-898C-ABE76058B111}" type="presParOf" srcId="{C949C3EC-A5A9-405E-A944-4126581765FF}" destId="{EE5C48AD-64EE-4F17-97D1-AB0E7A82FA73}" srcOrd="1" destOrd="0" presId="urn:microsoft.com/office/officeart/2005/8/layout/chevron2"/>
    <dgm:cxn modelId="{F72A5AE9-DF5A-439D-909E-EC2E8EED3066}" type="presParOf" srcId="{6294C21F-2CF9-4E71-9A20-CB43DB78B480}" destId="{71113831-B402-4F0D-8283-F9C548A0F080}" srcOrd="3" destOrd="0" presId="urn:microsoft.com/office/officeart/2005/8/layout/chevron2"/>
    <dgm:cxn modelId="{1BC114AA-3481-459A-8F07-1F210BDE47FC}" type="presParOf" srcId="{6294C21F-2CF9-4E71-9A20-CB43DB78B480}" destId="{2BE8EBEF-7AA6-4B59-AA11-7197746A0AB4}" srcOrd="4" destOrd="0" presId="urn:microsoft.com/office/officeart/2005/8/layout/chevron2"/>
    <dgm:cxn modelId="{FD499715-919A-4435-A13F-4215C81A6EDC}" type="presParOf" srcId="{2BE8EBEF-7AA6-4B59-AA11-7197746A0AB4}" destId="{872A0CE2-EAE3-4C1C-BA19-B95AAB13F5C8}" srcOrd="0" destOrd="0" presId="urn:microsoft.com/office/officeart/2005/8/layout/chevron2"/>
    <dgm:cxn modelId="{C86D7A0F-C88F-4680-A598-458614C1EA3D}" type="presParOf" srcId="{2BE8EBEF-7AA6-4B59-AA11-7197746A0AB4}" destId="{1F42079E-36B0-4AD5-807A-1702EEF54075}" srcOrd="1" destOrd="0" presId="urn:microsoft.com/office/officeart/2005/8/layout/chevron2"/>
    <dgm:cxn modelId="{46F861B1-516B-48E3-BC72-521E27256094}" type="presParOf" srcId="{6294C21F-2CF9-4E71-9A20-CB43DB78B480}" destId="{4C288A25-2B86-4CEB-883E-355D759B47DC}" srcOrd="5" destOrd="0" presId="urn:microsoft.com/office/officeart/2005/8/layout/chevron2"/>
    <dgm:cxn modelId="{EA2DABB7-FCE3-4001-9704-3A34DEE51C23}" type="presParOf" srcId="{6294C21F-2CF9-4E71-9A20-CB43DB78B480}" destId="{2B798E43-51DF-4A86-839D-DE0A5A7F7107}" srcOrd="6" destOrd="0" presId="urn:microsoft.com/office/officeart/2005/8/layout/chevron2"/>
    <dgm:cxn modelId="{F44F0A2D-B58B-4923-A5EF-A12BBC6DCCF2}" type="presParOf" srcId="{2B798E43-51DF-4A86-839D-DE0A5A7F7107}" destId="{9FB2B096-1A76-4D16-806C-282A16CE4048}" srcOrd="0" destOrd="0" presId="urn:microsoft.com/office/officeart/2005/8/layout/chevron2"/>
    <dgm:cxn modelId="{01E84BFA-F186-45B2-AB5D-EA6CFF9D47B1}" type="presParOf" srcId="{2B798E43-51DF-4A86-839D-DE0A5A7F7107}" destId="{373FF891-4A45-492C-B702-C40521FC54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C3423C-7FDD-41E1-A945-B7AAD5513BA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FD068-57AD-4D45-97F9-36B314537566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1AC94B7F-610D-44BC-9D61-0516EF08C294}" type="parTrans" cxnId="{BFE616AC-F4EE-4E3D-8B85-3C713D05D94A}">
      <dgm:prSet/>
      <dgm:spPr/>
      <dgm:t>
        <a:bodyPr/>
        <a:lstStyle/>
        <a:p>
          <a:endParaRPr lang="ru-RU"/>
        </a:p>
      </dgm:t>
    </dgm:pt>
    <dgm:pt modelId="{775EE3BE-69A0-4C2C-B41C-E84EDE8CE13C}" type="sibTrans" cxnId="{BFE616AC-F4EE-4E3D-8B85-3C713D05D94A}">
      <dgm:prSet/>
      <dgm:spPr/>
      <dgm:t>
        <a:bodyPr/>
        <a:lstStyle/>
        <a:p>
          <a:endParaRPr lang="ru-RU"/>
        </a:p>
      </dgm:t>
    </dgm:pt>
    <dgm:pt modelId="{0002819F-CC5B-4FF1-9D89-0E2A5C9F6D92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F2376C47-A028-49CC-8780-09179667C975}" type="parTrans" cxnId="{4B211DF6-47A0-45C7-BC95-2AD44B1571EC}">
      <dgm:prSet/>
      <dgm:spPr/>
      <dgm:t>
        <a:bodyPr/>
        <a:lstStyle/>
        <a:p>
          <a:endParaRPr lang="ru-RU"/>
        </a:p>
      </dgm:t>
    </dgm:pt>
    <dgm:pt modelId="{4A62B1F1-1B14-436E-A816-59CF8C172F79}" type="sibTrans" cxnId="{4B211DF6-47A0-45C7-BC95-2AD44B1571EC}">
      <dgm:prSet/>
      <dgm:spPr/>
      <dgm:t>
        <a:bodyPr/>
        <a:lstStyle/>
        <a:p>
          <a:endParaRPr lang="ru-RU"/>
        </a:p>
      </dgm:t>
    </dgm:pt>
    <dgm:pt modelId="{D663D855-DEF3-40CF-AC2C-B90F71D5BA90}">
      <dgm:prSet/>
      <dgm:spPr/>
      <dgm:t>
        <a:bodyPr/>
        <a:lstStyle/>
        <a:p>
          <a:r>
            <a:rPr lang="ru-RU" dirty="0" smtClean="0"/>
            <a:t>Типовая модель реализации программ для организации летнего отдыха и заочных школ</a:t>
          </a:r>
          <a:endParaRPr lang="ru-RU" dirty="0"/>
        </a:p>
      </dgm:t>
    </dgm:pt>
    <dgm:pt modelId="{6DB16A51-7DB9-4BCE-BFD7-DA38FFE533F2}" type="parTrans" cxnId="{4673648E-B5F9-44E0-BFAB-12B3EE50B72D}">
      <dgm:prSet/>
      <dgm:spPr/>
      <dgm:t>
        <a:bodyPr/>
        <a:lstStyle/>
        <a:p>
          <a:endParaRPr lang="ru-RU"/>
        </a:p>
      </dgm:t>
    </dgm:pt>
    <dgm:pt modelId="{4E7EFE5A-1C26-4A29-B52C-9B164CCFC456}" type="sibTrans" cxnId="{4673648E-B5F9-44E0-BFAB-12B3EE50B72D}">
      <dgm:prSet/>
      <dgm:spPr/>
      <dgm:t>
        <a:bodyPr/>
        <a:lstStyle/>
        <a:p>
          <a:endParaRPr lang="ru-RU"/>
        </a:p>
      </dgm:t>
    </dgm:pt>
    <dgm:pt modelId="{627195BA-4EA2-43EA-A4DF-256C572F4837}">
      <dgm:prSet/>
      <dgm:spPr/>
      <dgm:t>
        <a:bodyPr/>
        <a:lstStyle/>
        <a:p>
          <a:r>
            <a:rPr lang="ru-RU" dirty="0" smtClean="0"/>
            <a:t>Типовая модель создания банка эффективных практик реализации дополнительных образовательных программ</a:t>
          </a:r>
          <a:endParaRPr lang="ru-RU" dirty="0"/>
        </a:p>
      </dgm:t>
    </dgm:pt>
    <dgm:pt modelId="{89CF0A28-32BD-4856-93FD-27326C9977CC}" type="parTrans" cxnId="{45DAB313-3F64-44B4-84B6-3FAF231ED78F}">
      <dgm:prSet/>
      <dgm:spPr/>
      <dgm:t>
        <a:bodyPr/>
        <a:lstStyle/>
        <a:p>
          <a:endParaRPr lang="ru-RU"/>
        </a:p>
      </dgm:t>
    </dgm:pt>
    <dgm:pt modelId="{45D53212-A0C6-494E-9785-28789E1A2A74}" type="sibTrans" cxnId="{45DAB313-3F64-44B4-84B6-3FAF231ED78F}">
      <dgm:prSet/>
      <dgm:spPr/>
      <dgm:t>
        <a:bodyPr/>
        <a:lstStyle/>
        <a:p>
          <a:endParaRPr lang="ru-RU"/>
        </a:p>
      </dgm:t>
    </dgm:pt>
    <dgm:pt modelId="{0AA11A6F-5D2C-4738-9AB1-B660E2C4388C}">
      <dgm:prSet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35A4CFC4-FFE3-4CBB-9754-CB180ECD6793}" type="parTrans" cxnId="{E63E380F-66EA-4465-8BBB-9DC3B36327CD}">
      <dgm:prSet/>
      <dgm:spPr/>
      <dgm:t>
        <a:bodyPr/>
        <a:lstStyle/>
        <a:p>
          <a:endParaRPr lang="ru-RU"/>
        </a:p>
      </dgm:t>
    </dgm:pt>
    <dgm:pt modelId="{5DCC66BD-0C30-43EF-9FF3-FFC330118D14}" type="sibTrans" cxnId="{E63E380F-66EA-4465-8BBB-9DC3B36327CD}">
      <dgm:prSet/>
      <dgm:spPr/>
      <dgm:t>
        <a:bodyPr/>
        <a:lstStyle/>
        <a:p>
          <a:endParaRPr lang="ru-RU"/>
        </a:p>
      </dgm:t>
    </dgm:pt>
    <dgm:pt modelId="{98BB9902-65B1-4D74-8311-98C1CF84E1F2}">
      <dgm:prSet/>
      <dgm:spPr/>
      <dgm:t>
        <a:bodyPr/>
        <a:lstStyle/>
        <a:p>
          <a:r>
            <a:rPr lang="ru-RU" dirty="0" smtClean="0"/>
            <a:t>Типовая модель создания банка эффективных практик реализации дополнительных образовательных программ в сетевой форме</a:t>
          </a:r>
          <a:endParaRPr lang="ru-RU" dirty="0"/>
        </a:p>
      </dgm:t>
    </dgm:pt>
    <dgm:pt modelId="{B6841011-5166-4FE7-91F1-1D0674034E83}" type="parTrans" cxnId="{51D634C6-55C5-4BB7-9848-DE6E938ECFEA}">
      <dgm:prSet/>
      <dgm:spPr/>
      <dgm:t>
        <a:bodyPr/>
        <a:lstStyle/>
        <a:p>
          <a:endParaRPr lang="ru-RU"/>
        </a:p>
      </dgm:t>
    </dgm:pt>
    <dgm:pt modelId="{2D3985CF-E0C5-4F16-92DA-3B0330E1F3EB}" type="sibTrans" cxnId="{51D634C6-55C5-4BB7-9848-DE6E938ECFEA}">
      <dgm:prSet/>
      <dgm:spPr/>
      <dgm:t>
        <a:bodyPr/>
        <a:lstStyle/>
        <a:p>
          <a:endParaRPr lang="ru-RU"/>
        </a:p>
      </dgm:t>
    </dgm:pt>
    <dgm:pt modelId="{6294C21F-2CF9-4E71-9A20-CB43DB78B480}" type="pres">
      <dgm:prSet presAssocID="{FEC3423C-7FDD-41E1-A945-B7AAD5513B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17EA8C-AD28-48C8-A282-2634E95CD95F}" type="pres">
      <dgm:prSet presAssocID="{57EFD068-57AD-4D45-97F9-36B314537566}" presName="composite" presStyleCnt="0"/>
      <dgm:spPr/>
    </dgm:pt>
    <dgm:pt modelId="{0FC18135-5EC4-46CF-BA71-66E6A9845298}" type="pres">
      <dgm:prSet presAssocID="{57EFD068-57AD-4D45-97F9-36B31453756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6212A-11BA-4863-AEC6-EF9CDE60364C}" type="pres">
      <dgm:prSet presAssocID="{57EFD068-57AD-4D45-97F9-36B31453756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3149B-0BE9-40A6-90AB-8EB29EF83977}" type="pres">
      <dgm:prSet presAssocID="{775EE3BE-69A0-4C2C-B41C-E84EDE8CE13C}" presName="sp" presStyleCnt="0"/>
      <dgm:spPr/>
    </dgm:pt>
    <dgm:pt modelId="{E6717ACE-BBFB-4548-A580-184134AF2D25}" type="pres">
      <dgm:prSet presAssocID="{0002819F-CC5B-4FF1-9D89-0E2A5C9F6D92}" presName="composite" presStyleCnt="0"/>
      <dgm:spPr/>
    </dgm:pt>
    <dgm:pt modelId="{661EBCA8-7C58-4629-91BB-B2A1FAC46AE4}" type="pres">
      <dgm:prSet presAssocID="{0002819F-CC5B-4FF1-9D89-0E2A5C9F6D9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ADBD3-851E-42C3-86C4-FA288B9A9E07}" type="pres">
      <dgm:prSet presAssocID="{0002819F-CC5B-4FF1-9D89-0E2A5C9F6D9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4F59B-0267-4E62-8027-5A76EEA16407}" type="pres">
      <dgm:prSet presAssocID="{4A62B1F1-1B14-436E-A816-59CF8C172F79}" presName="sp" presStyleCnt="0"/>
      <dgm:spPr/>
    </dgm:pt>
    <dgm:pt modelId="{C27FBBA4-8B0B-4CDE-98AE-A591B3F9AA11}" type="pres">
      <dgm:prSet presAssocID="{0AA11A6F-5D2C-4738-9AB1-B660E2C4388C}" presName="composite" presStyleCnt="0"/>
      <dgm:spPr/>
    </dgm:pt>
    <dgm:pt modelId="{A6615D53-0C20-413D-939F-5C0122B4AFC7}" type="pres">
      <dgm:prSet presAssocID="{0AA11A6F-5D2C-4738-9AB1-B660E2C4388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CA36D-6B15-410A-AE96-01E028B0DAB1}" type="pres">
      <dgm:prSet presAssocID="{0AA11A6F-5D2C-4738-9AB1-B660E2C4388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A3523-7D5E-4A0C-BFB2-1A901E899D56}" type="presOf" srcId="{57EFD068-57AD-4D45-97F9-36B314537566}" destId="{0FC18135-5EC4-46CF-BA71-66E6A9845298}" srcOrd="0" destOrd="0" presId="urn:microsoft.com/office/officeart/2005/8/layout/chevron2"/>
    <dgm:cxn modelId="{51D634C6-55C5-4BB7-9848-DE6E938ECFEA}" srcId="{0AA11A6F-5D2C-4738-9AB1-B660E2C4388C}" destId="{98BB9902-65B1-4D74-8311-98C1CF84E1F2}" srcOrd="0" destOrd="0" parTransId="{B6841011-5166-4FE7-91F1-1D0674034E83}" sibTransId="{2D3985CF-E0C5-4F16-92DA-3B0330E1F3EB}"/>
    <dgm:cxn modelId="{E63E380F-66EA-4465-8BBB-9DC3B36327CD}" srcId="{FEC3423C-7FDD-41E1-A945-B7AAD5513BA2}" destId="{0AA11A6F-5D2C-4738-9AB1-B660E2C4388C}" srcOrd="2" destOrd="0" parTransId="{35A4CFC4-FFE3-4CBB-9754-CB180ECD6793}" sibTransId="{5DCC66BD-0C30-43EF-9FF3-FFC330118D14}"/>
    <dgm:cxn modelId="{EC61CF4B-B271-4CA9-ACB3-D5B97EE89853}" type="presOf" srcId="{FEC3423C-7FDD-41E1-A945-B7AAD5513BA2}" destId="{6294C21F-2CF9-4E71-9A20-CB43DB78B480}" srcOrd="0" destOrd="0" presId="urn:microsoft.com/office/officeart/2005/8/layout/chevron2"/>
    <dgm:cxn modelId="{9C8EEC6F-BF39-444B-ADB5-90D07BBE8FF4}" type="presOf" srcId="{0002819F-CC5B-4FF1-9D89-0E2A5C9F6D92}" destId="{661EBCA8-7C58-4629-91BB-B2A1FAC46AE4}" srcOrd="0" destOrd="0" presId="urn:microsoft.com/office/officeart/2005/8/layout/chevron2"/>
    <dgm:cxn modelId="{7BAC847E-3721-4E52-A123-D332779ACB6C}" type="presOf" srcId="{0AA11A6F-5D2C-4738-9AB1-B660E2C4388C}" destId="{A6615D53-0C20-413D-939F-5C0122B4AFC7}" srcOrd="0" destOrd="0" presId="urn:microsoft.com/office/officeart/2005/8/layout/chevron2"/>
    <dgm:cxn modelId="{4673648E-B5F9-44E0-BFAB-12B3EE50B72D}" srcId="{57EFD068-57AD-4D45-97F9-36B314537566}" destId="{D663D855-DEF3-40CF-AC2C-B90F71D5BA90}" srcOrd="0" destOrd="0" parTransId="{6DB16A51-7DB9-4BCE-BFD7-DA38FFE533F2}" sibTransId="{4E7EFE5A-1C26-4A29-B52C-9B164CCFC456}"/>
    <dgm:cxn modelId="{4B211DF6-47A0-45C7-BC95-2AD44B1571EC}" srcId="{FEC3423C-7FDD-41E1-A945-B7AAD5513BA2}" destId="{0002819F-CC5B-4FF1-9D89-0E2A5C9F6D92}" srcOrd="1" destOrd="0" parTransId="{F2376C47-A028-49CC-8780-09179667C975}" sibTransId="{4A62B1F1-1B14-436E-A816-59CF8C172F79}"/>
    <dgm:cxn modelId="{45DAB313-3F64-44B4-84B6-3FAF231ED78F}" srcId="{0002819F-CC5B-4FF1-9D89-0E2A5C9F6D92}" destId="{627195BA-4EA2-43EA-A4DF-256C572F4837}" srcOrd="0" destOrd="0" parTransId="{89CF0A28-32BD-4856-93FD-27326C9977CC}" sibTransId="{45D53212-A0C6-494E-9785-28789E1A2A74}"/>
    <dgm:cxn modelId="{BFE616AC-F4EE-4E3D-8B85-3C713D05D94A}" srcId="{FEC3423C-7FDD-41E1-A945-B7AAD5513BA2}" destId="{57EFD068-57AD-4D45-97F9-36B314537566}" srcOrd="0" destOrd="0" parTransId="{1AC94B7F-610D-44BC-9D61-0516EF08C294}" sibTransId="{775EE3BE-69A0-4C2C-B41C-E84EDE8CE13C}"/>
    <dgm:cxn modelId="{C48C373C-A069-4A57-8571-A87848CC5F71}" type="presOf" srcId="{627195BA-4EA2-43EA-A4DF-256C572F4837}" destId="{77FADBD3-851E-42C3-86C4-FA288B9A9E07}" srcOrd="0" destOrd="0" presId="urn:microsoft.com/office/officeart/2005/8/layout/chevron2"/>
    <dgm:cxn modelId="{48FC7C0D-59EF-4DA8-A8F7-2F165532BC65}" type="presOf" srcId="{D663D855-DEF3-40CF-AC2C-B90F71D5BA90}" destId="{BD86212A-11BA-4863-AEC6-EF9CDE60364C}" srcOrd="0" destOrd="0" presId="urn:microsoft.com/office/officeart/2005/8/layout/chevron2"/>
    <dgm:cxn modelId="{665DE332-0228-4B8D-9049-0D30804AD963}" type="presOf" srcId="{98BB9902-65B1-4D74-8311-98C1CF84E1F2}" destId="{C2CCA36D-6B15-410A-AE96-01E028B0DAB1}" srcOrd="0" destOrd="0" presId="urn:microsoft.com/office/officeart/2005/8/layout/chevron2"/>
    <dgm:cxn modelId="{3CC9C905-B1F0-4FE0-81A5-7C04B40BC985}" type="presParOf" srcId="{6294C21F-2CF9-4E71-9A20-CB43DB78B480}" destId="{EE17EA8C-AD28-48C8-A282-2634E95CD95F}" srcOrd="0" destOrd="0" presId="urn:microsoft.com/office/officeart/2005/8/layout/chevron2"/>
    <dgm:cxn modelId="{40D6C4D8-D8D6-4369-A997-9624E764643C}" type="presParOf" srcId="{EE17EA8C-AD28-48C8-A282-2634E95CD95F}" destId="{0FC18135-5EC4-46CF-BA71-66E6A9845298}" srcOrd="0" destOrd="0" presId="urn:microsoft.com/office/officeart/2005/8/layout/chevron2"/>
    <dgm:cxn modelId="{C80693B7-96E2-4275-8859-09377F271CFA}" type="presParOf" srcId="{EE17EA8C-AD28-48C8-A282-2634E95CD95F}" destId="{BD86212A-11BA-4863-AEC6-EF9CDE60364C}" srcOrd="1" destOrd="0" presId="urn:microsoft.com/office/officeart/2005/8/layout/chevron2"/>
    <dgm:cxn modelId="{DD7C2583-0A09-4F2D-B50B-1DF6DF7DF432}" type="presParOf" srcId="{6294C21F-2CF9-4E71-9A20-CB43DB78B480}" destId="{5653149B-0BE9-40A6-90AB-8EB29EF83977}" srcOrd="1" destOrd="0" presId="urn:microsoft.com/office/officeart/2005/8/layout/chevron2"/>
    <dgm:cxn modelId="{9BE3D272-7741-45B9-9183-F6BEA8AA1940}" type="presParOf" srcId="{6294C21F-2CF9-4E71-9A20-CB43DB78B480}" destId="{E6717ACE-BBFB-4548-A580-184134AF2D25}" srcOrd="2" destOrd="0" presId="urn:microsoft.com/office/officeart/2005/8/layout/chevron2"/>
    <dgm:cxn modelId="{4138F5EE-64D3-4E07-8155-2B59274D29FA}" type="presParOf" srcId="{E6717ACE-BBFB-4548-A580-184134AF2D25}" destId="{661EBCA8-7C58-4629-91BB-B2A1FAC46AE4}" srcOrd="0" destOrd="0" presId="urn:microsoft.com/office/officeart/2005/8/layout/chevron2"/>
    <dgm:cxn modelId="{4F74E3AE-0489-4931-BCC4-8166A08425F6}" type="presParOf" srcId="{E6717ACE-BBFB-4548-A580-184134AF2D25}" destId="{77FADBD3-851E-42C3-86C4-FA288B9A9E07}" srcOrd="1" destOrd="0" presId="urn:microsoft.com/office/officeart/2005/8/layout/chevron2"/>
    <dgm:cxn modelId="{A7C92599-5350-43A5-BD3A-3C2EFEAD20FD}" type="presParOf" srcId="{6294C21F-2CF9-4E71-9A20-CB43DB78B480}" destId="{D0B4F59B-0267-4E62-8027-5A76EEA16407}" srcOrd="3" destOrd="0" presId="urn:microsoft.com/office/officeart/2005/8/layout/chevron2"/>
    <dgm:cxn modelId="{E9A90ADD-507E-4C82-8F85-054A78065880}" type="presParOf" srcId="{6294C21F-2CF9-4E71-9A20-CB43DB78B480}" destId="{C27FBBA4-8B0B-4CDE-98AE-A591B3F9AA11}" srcOrd="4" destOrd="0" presId="urn:microsoft.com/office/officeart/2005/8/layout/chevron2"/>
    <dgm:cxn modelId="{BD085F23-C9F3-42D3-B314-D81577129811}" type="presParOf" srcId="{C27FBBA4-8B0B-4CDE-98AE-A591B3F9AA11}" destId="{A6615D53-0C20-413D-939F-5C0122B4AFC7}" srcOrd="0" destOrd="0" presId="urn:microsoft.com/office/officeart/2005/8/layout/chevron2"/>
    <dgm:cxn modelId="{D7F01C25-2E9A-4295-B451-46D8C5C7CAA1}" type="presParOf" srcId="{C27FBBA4-8B0B-4CDE-98AE-A591B3F9AA11}" destId="{C2CCA36D-6B15-410A-AE96-01E028B0DA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9AE20A-9828-4A76-8FBB-42689F85DC3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B46BD3-3801-4643-A06A-617C82CFEBE6}">
      <dgm:prSet phldrT="[Текст]"/>
      <dgm:spPr/>
      <dgm:t>
        <a:bodyPr/>
        <a:lstStyle/>
        <a:p>
          <a:r>
            <a:rPr lang="ru-RU" b="1" dirty="0" smtClean="0"/>
            <a:t>Информационный портал-Навигатор</a:t>
          </a:r>
          <a:endParaRPr lang="ru-RU" b="1" dirty="0"/>
        </a:p>
      </dgm:t>
    </dgm:pt>
    <dgm:pt modelId="{DC4CED6D-F0AE-4934-A083-1269B4BE40AD}" type="parTrans" cxnId="{4DABF797-CE7A-41B1-86B9-5CFF06A06004}">
      <dgm:prSet/>
      <dgm:spPr/>
      <dgm:t>
        <a:bodyPr/>
        <a:lstStyle/>
        <a:p>
          <a:endParaRPr lang="ru-RU"/>
        </a:p>
      </dgm:t>
    </dgm:pt>
    <dgm:pt modelId="{1922A879-D323-43BD-942A-F95962D18E97}" type="sibTrans" cxnId="{4DABF797-CE7A-41B1-86B9-5CFF06A06004}">
      <dgm:prSet/>
      <dgm:spPr/>
      <dgm:t>
        <a:bodyPr/>
        <a:lstStyle/>
        <a:p>
          <a:endParaRPr lang="ru-RU"/>
        </a:p>
      </dgm:t>
    </dgm:pt>
    <dgm:pt modelId="{F1F84289-398C-4DA0-85FE-5253EC69656F}">
      <dgm:prSet phldrT="[Текст]"/>
      <dgm:spPr/>
      <dgm:t>
        <a:bodyPr/>
        <a:lstStyle/>
        <a:p>
          <a:r>
            <a:rPr lang="ru-RU" b="1" dirty="0" err="1" smtClean="0"/>
            <a:t>Тьюторское</a:t>
          </a:r>
          <a:r>
            <a:rPr lang="ru-RU" b="1" dirty="0" smtClean="0"/>
            <a:t> сопровождение семей </a:t>
          </a:r>
          <a:endParaRPr lang="ru-RU" dirty="0"/>
        </a:p>
      </dgm:t>
    </dgm:pt>
    <dgm:pt modelId="{3A766366-8A13-41DF-9443-63332829F73E}" type="parTrans" cxnId="{CE4A655A-0007-4A08-8BB8-B0056948C410}">
      <dgm:prSet/>
      <dgm:spPr/>
      <dgm:t>
        <a:bodyPr/>
        <a:lstStyle/>
        <a:p>
          <a:endParaRPr lang="ru-RU"/>
        </a:p>
      </dgm:t>
    </dgm:pt>
    <dgm:pt modelId="{0F02CF3F-F189-4D60-94E4-6961AB848502}" type="sibTrans" cxnId="{CE4A655A-0007-4A08-8BB8-B0056948C410}">
      <dgm:prSet/>
      <dgm:spPr/>
      <dgm:t>
        <a:bodyPr/>
        <a:lstStyle/>
        <a:p>
          <a:endParaRPr lang="ru-RU"/>
        </a:p>
      </dgm:t>
    </dgm:pt>
    <dgm:pt modelId="{B951454E-8EB6-468A-8AA4-99652C73DE39}">
      <dgm:prSet/>
      <dgm:spPr/>
      <dgm:t>
        <a:bodyPr/>
        <a:lstStyle/>
        <a:p>
          <a:r>
            <a:rPr lang="ru-RU" b="1" dirty="0" smtClean="0"/>
            <a:t>Образовательные и просветительские курсы для родителей</a:t>
          </a:r>
          <a:endParaRPr lang="ru-RU" b="1" dirty="0"/>
        </a:p>
      </dgm:t>
    </dgm:pt>
    <dgm:pt modelId="{58C22670-2FCD-493C-B84F-7E743545A59F}" type="parTrans" cxnId="{C9CB80EA-2A54-4868-B18D-517657AECFEC}">
      <dgm:prSet/>
      <dgm:spPr/>
      <dgm:t>
        <a:bodyPr/>
        <a:lstStyle/>
        <a:p>
          <a:endParaRPr lang="ru-RU"/>
        </a:p>
      </dgm:t>
    </dgm:pt>
    <dgm:pt modelId="{656F4269-3AAA-4708-81C1-FBFD10FE2B2A}" type="sibTrans" cxnId="{C9CB80EA-2A54-4868-B18D-517657AECFEC}">
      <dgm:prSet/>
      <dgm:spPr/>
      <dgm:t>
        <a:bodyPr/>
        <a:lstStyle/>
        <a:p>
          <a:endParaRPr lang="ru-RU"/>
        </a:p>
      </dgm:t>
    </dgm:pt>
    <dgm:pt modelId="{6144E20A-D5A1-45C8-B4E4-5F803F44528C}">
      <dgm:prSet/>
      <dgm:spPr/>
      <dgm:t>
        <a:bodyPr/>
        <a:lstStyle/>
        <a:p>
          <a:r>
            <a:rPr lang="ru-RU" b="1" dirty="0" err="1" smtClean="0"/>
            <a:t>Образовательно-досуговые</a:t>
          </a:r>
          <a:r>
            <a:rPr lang="ru-RU" b="1" dirty="0" smtClean="0"/>
            <a:t> семейные мероприятия</a:t>
          </a:r>
          <a:endParaRPr lang="ru-RU" b="1" dirty="0"/>
        </a:p>
      </dgm:t>
    </dgm:pt>
    <dgm:pt modelId="{9CD742DE-BA7B-46ED-A897-4E3E1F055CEF}" type="parTrans" cxnId="{CC8AFAFF-599C-42B3-B340-E6CA01F29DFD}">
      <dgm:prSet/>
      <dgm:spPr/>
      <dgm:t>
        <a:bodyPr/>
        <a:lstStyle/>
        <a:p>
          <a:endParaRPr lang="ru-RU"/>
        </a:p>
      </dgm:t>
    </dgm:pt>
    <dgm:pt modelId="{B91CE07A-C656-4567-92B0-EBA459095D4F}" type="sibTrans" cxnId="{CC8AFAFF-599C-42B3-B340-E6CA01F29DFD}">
      <dgm:prSet/>
      <dgm:spPr/>
      <dgm:t>
        <a:bodyPr/>
        <a:lstStyle/>
        <a:p>
          <a:endParaRPr lang="ru-RU"/>
        </a:p>
      </dgm:t>
    </dgm:pt>
    <dgm:pt modelId="{6B589A54-A898-4B80-9826-01A236872897}" type="pres">
      <dgm:prSet presAssocID="{CB9AE20A-9828-4A76-8FBB-42689F85DC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FB11F3-2F10-44DB-88A6-4923297FDD17}" type="pres">
      <dgm:prSet presAssocID="{05B46BD3-3801-4643-A06A-617C82CFEBE6}" presName="circle1" presStyleLbl="node1" presStyleIdx="0" presStyleCnt="4"/>
      <dgm:spPr/>
    </dgm:pt>
    <dgm:pt modelId="{2EF15CB6-F241-48E8-A0E5-8DE30FD70F41}" type="pres">
      <dgm:prSet presAssocID="{05B46BD3-3801-4643-A06A-617C82CFEBE6}" presName="space" presStyleCnt="0"/>
      <dgm:spPr/>
    </dgm:pt>
    <dgm:pt modelId="{7894269D-E265-4805-A450-BA8A208F2019}" type="pres">
      <dgm:prSet presAssocID="{05B46BD3-3801-4643-A06A-617C82CFEBE6}" presName="rect1" presStyleLbl="alignAcc1" presStyleIdx="0" presStyleCnt="4"/>
      <dgm:spPr/>
      <dgm:t>
        <a:bodyPr/>
        <a:lstStyle/>
        <a:p>
          <a:endParaRPr lang="ru-RU"/>
        </a:p>
      </dgm:t>
    </dgm:pt>
    <dgm:pt modelId="{A22241EC-D7F9-4A9A-8449-6E19E92DFC38}" type="pres">
      <dgm:prSet presAssocID="{6144E20A-D5A1-45C8-B4E4-5F803F44528C}" presName="vertSpace2" presStyleLbl="node1" presStyleIdx="0" presStyleCnt="4"/>
      <dgm:spPr/>
    </dgm:pt>
    <dgm:pt modelId="{8A289CF0-3130-4166-B161-DACCC67D06CA}" type="pres">
      <dgm:prSet presAssocID="{6144E20A-D5A1-45C8-B4E4-5F803F44528C}" presName="circle2" presStyleLbl="node1" presStyleIdx="1" presStyleCnt="4"/>
      <dgm:spPr/>
    </dgm:pt>
    <dgm:pt modelId="{255637E3-C823-4757-A1F7-D6665283FDF2}" type="pres">
      <dgm:prSet presAssocID="{6144E20A-D5A1-45C8-B4E4-5F803F44528C}" presName="rect2" presStyleLbl="alignAcc1" presStyleIdx="1" presStyleCnt="4"/>
      <dgm:spPr/>
      <dgm:t>
        <a:bodyPr/>
        <a:lstStyle/>
        <a:p>
          <a:endParaRPr lang="ru-RU"/>
        </a:p>
      </dgm:t>
    </dgm:pt>
    <dgm:pt modelId="{D1A9A9A0-49E6-4288-B89E-2AA56F865DDD}" type="pres">
      <dgm:prSet presAssocID="{F1F84289-398C-4DA0-85FE-5253EC69656F}" presName="vertSpace3" presStyleLbl="node1" presStyleIdx="1" presStyleCnt="4"/>
      <dgm:spPr/>
    </dgm:pt>
    <dgm:pt modelId="{A376B173-620C-4D22-8BBC-E8909AA49568}" type="pres">
      <dgm:prSet presAssocID="{F1F84289-398C-4DA0-85FE-5253EC69656F}" presName="circle3" presStyleLbl="node1" presStyleIdx="2" presStyleCnt="4"/>
      <dgm:spPr/>
    </dgm:pt>
    <dgm:pt modelId="{C5B23757-6DFA-4FEA-91DA-E3F56FE61A43}" type="pres">
      <dgm:prSet presAssocID="{F1F84289-398C-4DA0-85FE-5253EC69656F}" presName="rect3" presStyleLbl="alignAcc1" presStyleIdx="2" presStyleCnt="4"/>
      <dgm:spPr/>
      <dgm:t>
        <a:bodyPr/>
        <a:lstStyle/>
        <a:p>
          <a:endParaRPr lang="ru-RU"/>
        </a:p>
      </dgm:t>
    </dgm:pt>
    <dgm:pt modelId="{40656281-32FA-48D1-8DE1-B13D01878C95}" type="pres">
      <dgm:prSet presAssocID="{B951454E-8EB6-468A-8AA4-99652C73DE39}" presName="vertSpace4" presStyleLbl="node1" presStyleIdx="2" presStyleCnt="4"/>
      <dgm:spPr/>
    </dgm:pt>
    <dgm:pt modelId="{41C87BC4-BCFD-4E65-8201-0B150EA0FB17}" type="pres">
      <dgm:prSet presAssocID="{B951454E-8EB6-468A-8AA4-99652C73DE39}" presName="circle4" presStyleLbl="node1" presStyleIdx="3" presStyleCnt="4"/>
      <dgm:spPr/>
    </dgm:pt>
    <dgm:pt modelId="{F876DE03-9DB5-42F2-8B89-CE51715FB925}" type="pres">
      <dgm:prSet presAssocID="{B951454E-8EB6-468A-8AA4-99652C73DE39}" presName="rect4" presStyleLbl="alignAcc1" presStyleIdx="3" presStyleCnt="4"/>
      <dgm:spPr/>
      <dgm:t>
        <a:bodyPr/>
        <a:lstStyle/>
        <a:p>
          <a:endParaRPr lang="ru-RU"/>
        </a:p>
      </dgm:t>
    </dgm:pt>
    <dgm:pt modelId="{338421D3-C33A-4923-889A-A40E1B38D5B8}" type="pres">
      <dgm:prSet presAssocID="{05B46BD3-3801-4643-A06A-617C82CFEBE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1451D-18AA-44E7-8802-6B163E85B430}" type="pres">
      <dgm:prSet presAssocID="{6144E20A-D5A1-45C8-B4E4-5F803F44528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6FB9B-E801-4A37-8EF7-1B21994065C2}" type="pres">
      <dgm:prSet presAssocID="{F1F84289-398C-4DA0-85FE-5253EC69656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4216A-D437-494B-A649-1D649B374458}" type="pres">
      <dgm:prSet presAssocID="{B951454E-8EB6-468A-8AA4-99652C73DE3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F761F-858B-4427-96C8-48C8BEC77C4F}" type="presOf" srcId="{05B46BD3-3801-4643-A06A-617C82CFEBE6}" destId="{7894269D-E265-4805-A450-BA8A208F2019}" srcOrd="0" destOrd="0" presId="urn:microsoft.com/office/officeart/2005/8/layout/target3"/>
    <dgm:cxn modelId="{4DABF797-CE7A-41B1-86B9-5CFF06A06004}" srcId="{CB9AE20A-9828-4A76-8FBB-42689F85DC3C}" destId="{05B46BD3-3801-4643-A06A-617C82CFEBE6}" srcOrd="0" destOrd="0" parTransId="{DC4CED6D-F0AE-4934-A083-1269B4BE40AD}" sibTransId="{1922A879-D323-43BD-942A-F95962D18E97}"/>
    <dgm:cxn modelId="{1B849A53-07DF-4794-BD8B-3A9F4DA2CDDF}" type="presOf" srcId="{B951454E-8EB6-468A-8AA4-99652C73DE39}" destId="{A754216A-D437-494B-A649-1D649B374458}" srcOrd="1" destOrd="0" presId="urn:microsoft.com/office/officeart/2005/8/layout/target3"/>
    <dgm:cxn modelId="{CCF3F12A-D05C-4ACF-88E6-D61F616B628E}" type="presOf" srcId="{6144E20A-D5A1-45C8-B4E4-5F803F44528C}" destId="{255637E3-C823-4757-A1F7-D6665283FDF2}" srcOrd="0" destOrd="0" presId="urn:microsoft.com/office/officeart/2005/8/layout/target3"/>
    <dgm:cxn modelId="{55364FFE-693F-483D-AA8B-C8C05F13F462}" type="presOf" srcId="{F1F84289-398C-4DA0-85FE-5253EC69656F}" destId="{C5B23757-6DFA-4FEA-91DA-E3F56FE61A43}" srcOrd="0" destOrd="0" presId="urn:microsoft.com/office/officeart/2005/8/layout/target3"/>
    <dgm:cxn modelId="{DDC2E7BC-52D4-4E05-BD4A-9EE9261F1943}" type="presOf" srcId="{05B46BD3-3801-4643-A06A-617C82CFEBE6}" destId="{338421D3-C33A-4923-889A-A40E1B38D5B8}" srcOrd="1" destOrd="0" presId="urn:microsoft.com/office/officeart/2005/8/layout/target3"/>
    <dgm:cxn modelId="{CC8AFAFF-599C-42B3-B340-E6CA01F29DFD}" srcId="{CB9AE20A-9828-4A76-8FBB-42689F85DC3C}" destId="{6144E20A-D5A1-45C8-B4E4-5F803F44528C}" srcOrd="1" destOrd="0" parTransId="{9CD742DE-BA7B-46ED-A897-4E3E1F055CEF}" sibTransId="{B91CE07A-C656-4567-92B0-EBA459095D4F}"/>
    <dgm:cxn modelId="{E1060F60-98E9-49DC-B64B-9D56B2F2FF07}" type="presOf" srcId="{F1F84289-398C-4DA0-85FE-5253EC69656F}" destId="{7456FB9B-E801-4A37-8EF7-1B21994065C2}" srcOrd="1" destOrd="0" presId="urn:microsoft.com/office/officeart/2005/8/layout/target3"/>
    <dgm:cxn modelId="{C9CB80EA-2A54-4868-B18D-517657AECFEC}" srcId="{CB9AE20A-9828-4A76-8FBB-42689F85DC3C}" destId="{B951454E-8EB6-468A-8AA4-99652C73DE39}" srcOrd="3" destOrd="0" parTransId="{58C22670-2FCD-493C-B84F-7E743545A59F}" sibTransId="{656F4269-3AAA-4708-81C1-FBFD10FE2B2A}"/>
    <dgm:cxn modelId="{D442445C-90A8-4FBD-92D6-CCB9674ACC33}" type="presOf" srcId="{CB9AE20A-9828-4A76-8FBB-42689F85DC3C}" destId="{6B589A54-A898-4B80-9826-01A236872897}" srcOrd="0" destOrd="0" presId="urn:microsoft.com/office/officeart/2005/8/layout/target3"/>
    <dgm:cxn modelId="{25DF1B9A-4CB0-4BF6-9BF8-EBC0841E0396}" type="presOf" srcId="{6144E20A-D5A1-45C8-B4E4-5F803F44528C}" destId="{F901451D-18AA-44E7-8802-6B163E85B430}" srcOrd="1" destOrd="0" presId="urn:microsoft.com/office/officeart/2005/8/layout/target3"/>
    <dgm:cxn modelId="{CE4A655A-0007-4A08-8BB8-B0056948C410}" srcId="{CB9AE20A-9828-4A76-8FBB-42689F85DC3C}" destId="{F1F84289-398C-4DA0-85FE-5253EC69656F}" srcOrd="2" destOrd="0" parTransId="{3A766366-8A13-41DF-9443-63332829F73E}" sibTransId="{0F02CF3F-F189-4D60-94E4-6961AB848502}"/>
    <dgm:cxn modelId="{D9B08EAE-1581-4D81-AD26-29FE423EE769}" type="presOf" srcId="{B951454E-8EB6-468A-8AA4-99652C73DE39}" destId="{F876DE03-9DB5-42F2-8B89-CE51715FB925}" srcOrd="0" destOrd="0" presId="urn:microsoft.com/office/officeart/2005/8/layout/target3"/>
    <dgm:cxn modelId="{1A3F1350-DA33-4658-B5A7-5C4808393077}" type="presParOf" srcId="{6B589A54-A898-4B80-9826-01A236872897}" destId="{C3FB11F3-2F10-44DB-88A6-4923297FDD17}" srcOrd="0" destOrd="0" presId="urn:microsoft.com/office/officeart/2005/8/layout/target3"/>
    <dgm:cxn modelId="{6BDB8320-79C9-4C1A-AAA8-3E9003643C19}" type="presParOf" srcId="{6B589A54-A898-4B80-9826-01A236872897}" destId="{2EF15CB6-F241-48E8-A0E5-8DE30FD70F41}" srcOrd="1" destOrd="0" presId="urn:microsoft.com/office/officeart/2005/8/layout/target3"/>
    <dgm:cxn modelId="{BBF56AC6-8F99-46CC-B2A7-0C57CBFA23D4}" type="presParOf" srcId="{6B589A54-A898-4B80-9826-01A236872897}" destId="{7894269D-E265-4805-A450-BA8A208F2019}" srcOrd="2" destOrd="0" presId="urn:microsoft.com/office/officeart/2005/8/layout/target3"/>
    <dgm:cxn modelId="{CD2DF052-A2F7-4239-934A-49D1717A3AF3}" type="presParOf" srcId="{6B589A54-A898-4B80-9826-01A236872897}" destId="{A22241EC-D7F9-4A9A-8449-6E19E92DFC38}" srcOrd="3" destOrd="0" presId="urn:microsoft.com/office/officeart/2005/8/layout/target3"/>
    <dgm:cxn modelId="{0D5E31B0-E2F3-420D-ACD0-4FC17C823027}" type="presParOf" srcId="{6B589A54-A898-4B80-9826-01A236872897}" destId="{8A289CF0-3130-4166-B161-DACCC67D06CA}" srcOrd="4" destOrd="0" presId="urn:microsoft.com/office/officeart/2005/8/layout/target3"/>
    <dgm:cxn modelId="{084074C1-90B7-4757-A9B7-01531C4F9807}" type="presParOf" srcId="{6B589A54-A898-4B80-9826-01A236872897}" destId="{255637E3-C823-4757-A1F7-D6665283FDF2}" srcOrd="5" destOrd="0" presId="urn:microsoft.com/office/officeart/2005/8/layout/target3"/>
    <dgm:cxn modelId="{BAC62BCD-0BFD-4318-900A-417E0F5B6B4B}" type="presParOf" srcId="{6B589A54-A898-4B80-9826-01A236872897}" destId="{D1A9A9A0-49E6-4288-B89E-2AA56F865DDD}" srcOrd="6" destOrd="0" presId="urn:microsoft.com/office/officeart/2005/8/layout/target3"/>
    <dgm:cxn modelId="{0884E694-1DED-4D4F-848A-311BBA22A2B7}" type="presParOf" srcId="{6B589A54-A898-4B80-9826-01A236872897}" destId="{A376B173-620C-4D22-8BBC-E8909AA49568}" srcOrd="7" destOrd="0" presId="urn:microsoft.com/office/officeart/2005/8/layout/target3"/>
    <dgm:cxn modelId="{55675808-065D-4D4B-B269-CBA18386F4E1}" type="presParOf" srcId="{6B589A54-A898-4B80-9826-01A236872897}" destId="{C5B23757-6DFA-4FEA-91DA-E3F56FE61A43}" srcOrd="8" destOrd="0" presId="urn:microsoft.com/office/officeart/2005/8/layout/target3"/>
    <dgm:cxn modelId="{53F81E53-D8D0-42EB-ACA6-FD7C75D64748}" type="presParOf" srcId="{6B589A54-A898-4B80-9826-01A236872897}" destId="{40656281-32FA-48D1-8DE1-B13D01878C95}" srcOrd="9" destOrd="0" presId="urn:microsoft.com/office/officeart/2005/8/layout/target3"/>
    <dgm:cxn modelId="{412960F4-E9C7-4347-B38D-A65E5940314A}" type="presParOf" srcId="{6B589A54-A898-4B80-9826-01A236872897}" destId="{41C87BC4-BCFD-4E65-8201-0B150EA0FB17}" srcOrd="10" destOrd="0" presId="urn:microsoft.com/office/officeart/2005/8/layout/target3"/>
    <dgm:cxn modelId="{187DCD9C-B54C-43E9-A50D-0341EB9E462A}" type="presParOf" srcId="{6B589A54-A898-4B80-9826-01A236872897}" destId="{F876DE03-9DB5-42F2-8B89-CE51715FB925}" srcOrd="11" destOrd="0" presId="urn:microsoft.com/office/officeart/2005/8/layout/target3"/>
    <dgm:cxn modelId="{0C982967-7EBA-47E8-B651-9EE73E5D87F3}" type="presParOf" srcId="{6B589A54-A898-4B80-9826-01A236872897}" destId="{338421D3-C33A-4923-889A-A40E1B38D5B8}" srcOrd="12" destOrd="0" presId="urn:microsoft.com/office/officeart/2005/8/layout/target3"/>
    <dgm:cxn modelId="{D2BF87A2-337A-4DAA-9B9D-0932283FF30F}" type="presParOf" srcId="{6B589A54-A898-4B80-9826-01A236872897}" destId="{F901451D-18AA-44E7-8802-6B163E85B430}" srcOrd="13" destOrd="0" presId="urn:microsoft.com/office/officeart/2005/8/layout/target3"/>
    <dgm:cxn modelId="{3F018F93-1BD5-4903-8A0F-A3A15BFBC2DA}" type="presParOf" srcId="{6B589A54-A898-4B80-9826-01A236872897}" destId="{7456FB9B-E801-4A37-8EF7-1B21994065C2}" srcOrd="14" destOrd="0" presId="urn:microsoft.com/office/officeart/2005/8/layout/target3"/>
    <dgm:cxn modelId="{F2322C9C-A627-4202-9E07-678BDADA139C}" type="presParOf" srcId="{6B589A54-A898-4B80-9826-01A236872897}" destId="{A754216A-D437-494B-A649-1D649B37445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0DD3B3-25D3-4582-9AD3-0A8D813A317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9D30B6-DBBD-4915-9447-C142B5285E78}">
      <dgm:prSet phldrT="[Текст]" custT="1"/>
      <dgm:spPr/>
      <dgm:t>
        <a:bodyPr/>
        <a:lstStyle/>
        <a:p>
          <a:r>
            <a:rPr lang="ru-RU" sz="2000" b="1" dirty="0" smtClean="0"/>
            <a:t>Информационное сопровождение деятельности сферы дополнительного образования в СМИ</a:t>
          </a:r>
          <a:endParaRPr lang="ru-RU" sz="2000" dirty="0"/>
        </a:p>
      </dgm:t>
    </dgm:pt>
    <dgm:pt modelId="{C1D001DF-3B29-48AD-B185-DAAE1C65A2FB}" type="parTrans" cxnId="{FCE9EF54-CDA1-4035-9366-CA3565454847}">
      <dgm:prSet/>
      <dgm:spPr/>
      <dgm:t>
        <a:bodyPr/>
        <a:lstStyle/>
        <a:p>
          <a:endParaRPr lang="ru-RU"/>
        </a:p>
      </dgm:t>
    </dgm:pt>
    <dgm:pt modelId="{85B41CE7-2B82-466B-9296-2FC5C0AC2B88}" type="sibTrans" cxnId="{FCE9EF54-CDA1-4035-9366-CA3565454847}">
      <dgm:prSet/>
      <dgm:spPr/>
      <dgm:t>
        <a:bodyPr/>
        <a:lstStyle/>
        <a:p>
          <a:endParaRPr lang="ru-RU"/>
        </a:p>
      </dgm:t>
    </dgm:pt>
    <dgm:pt modelId="{C4A374B8-20CD-4DC0-B33D-DF14BDFE9A45}">
      <dgm:prSet phldrT="[Текст]" custT="1"/>
      <dgm:spPr/>
      <dgm:t>
        <a:bodyPr/>
        <a:lstStyle/>
        <a:p>
          <a:r>
            <a:rPr lang="ru-RU" sz="2000" b="1" dirty="0" smtClean="0"/>
            <a:t>Распространение социальной рекламы, формирование ответственного отношения родителей к организации образовательного процесса ребенка</a:t>
          </a:r>
          <a:endParaRPr lang="ru-RU" sz="2000" b="1" dirty="0"/>
        </a:p>
      </dgm:t>
    </dgm:pt>
    <dgm:pt modelId="{336CDEA0-F8DB-4C6C-BCE1-EEC3FD1C2EF6}" type="parTrans" cxnId="{DBDF84FC-6A48-46E7-884A-051F16FF2AC9}">
      <dgm:prSet/>
      <dgm:spPr/>
      <dgm:t>
        <a:bodyPr/>
        <a:lstStyle/>
        <a:p>
          <a:endParaRPr lang="ru-RU"/>
        </a:p>
      </dgm:t>
    </dgm:pt>
    <dgm:pt modelId="{4F44447C-BB04-4584-BB82-3DB01B7513DA}" type="sibTrans" cxnId="{DBDF84FC-6A48-46E7-884A-051F16FF2AC9}">
      <dgm:prSet/>
      <dgm:spPr/>
      <dgm:t>
        <a:bodyPr/>
        <a:lstStyle/>
        <a:p>
          <a:endParaRPr lang="ru-RU"/>
        </a:p>
      </dgm:t>
    </dgm:pt>
    <dgm:pt modelId="{4595A6FF-1D20-44C9-A48C-B566EFE7E238}">
      <dgm:prSet phldrT="[Текст]" custT="1"/>
      <dgm:spPr/>
      <dgm:t>
        <a:bodyPr/>
        <a:lstStyle/>
        <a:p>
          <a:r>
            <a:rPr lang="ru-RU" sz="2000" b="1" dirty="0" smtClean="0"/>
            <a:t>Мониторинг образовательных потребностей семей и уровня их удовлетворенности образовательными услугами</a:t>
          </a:r>
          <a:endParaRPr lang="ru-RU" sz="2000" dirty="0"/>
        </a:p>
      </dgm:t>
    </dgm:pt>
    <dgm:pt modelId="{50435CEA-BF12-4204-924D-D44E248BFF46}" type="parTrans" cxnId="{D4BEF350-1963-4B1E-8281-82AA68B828B4}">
      <dgm:prSet/>
      <dgm:spPr/>
      <dgm:t>
        <a:bodyPr/>
        <a:lstStyle/>
        <a:p>
          <a:endParaRPr lang="ru-RU"/>
        </a:p>
      </dgm:t>
    </dgm:pt>
    <dgm:pt modelId="{A6A737B2-E81D-4AD2-8F86-040390D01D0C}" type="sibTrans" cxnId="{D4BEF350-1963-4B1E-8281-82AA68B828B4}">
      <dgm:prSet/>
      <dgm:spPr/>
      <dgm:t>
        <a:bodyPr/>
        <a:lstStyle/>
        <a:p>
          <a:endParaRPr lang="ru-RU"/>
        </a:p>
      </dgm:t>
    </dgm:pt>
    <dgm:pt modelId="{A13D1E5A-F385-42F2-A3D2-9B4288C2C40B}">
      <dgm:prSet custT="1"/>
      <dgm:spPr/>
      <dgm:t>
        <a:bodyPr/>
        <a:lstStyle/>
        <a:p>
          <a:r>
            <a:rPr lang="ru-RU" sz="2000" b="1" dirty="0" smtClean="0"/>
            <a:t>Образовательные атласы с методическими материалами и рекомендациями для родителей</a:t>
          </a:r>
          <a:endParaRPr lang="ru-RU" sz="2000" dirty="0"/>
        </a:p>
      </dgm:t>
    </dgm:pt>
    <dgm:pt modelId="{5FA7E28B-E2DD-4374-B709-AE1ADB3D4A82}" type="parTrans" cxnId="{BAF42B7C-40C4-43D5-B60D-B44A6D6D6798}">
      <dgm:prSet/>
      <dgm:spPr/>
      <dgm:t>
        <a:bodyPr/>
        <a:lstStyle/>
        <a:p>
          <a:endParaRPr lang="ru-RU"/>
        </a:p>
      </dgm:t>
    </dgm:pt>
    <dgm:pt modelId="{9AC847EE-1F64-4BA4-BA4B-7568130BEA08}" type="sibTrans" cxnId="{BAF42B7C-40C4-43D5-B60D-B44A6D6D6798}">
      <dgm:prSet/>
      <dgm:spPr/>
      <dgm:t>
        <a:bodyPr/>
        <a:lstStyle/>
        <a:p>
          <a:endParaRPr lang="ru-RU"/>
        </a:p>
      </dgm:t>
    </dgm:pt>
    <dgm:pt modelId="{8CE78693-4680-4492-A334-DE41226ECE01}" type="pres">
      <dgm:prSet presAssocID="{4F0DD3B3-25D3-4582-9AD3-0A8D813A317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98C384-3F0D-443B-BAB7-C58C21A87F5A}" type="pres">
      <dgm:prSet presAssocID="{609D30B6-DBBD-4915-9447-C142B5285E78}" presName="circle1" presStyleLbl="node1" presStyleIdx="0" presStyleCnt="4"/>
      <dgm:spPr/>
    </dgm:pt>
    <dgm:pt modelId="{8BF1148F-0A56-4C73-A43F-28586338BFD2}" type="pres">
      <dgm:prSet presAssocID="{609D30B6-DBBD-4915-9447-C142B5285E78}" presName="space" presStyleCnt="0"/>
      <dgm:spPr/>
    </dgm:pt>
    <dgm:pt modelId="{A0E8979F-56C6-4E4D-A9D4-A9DC5E9F45B4}" type="pres">
      <dgm:prSet presAssocID="{609D30B6-DBBD-4915-9447-C142B5285E78}" presName="rect1" presStyleLbl="alignAcc1" presStyleIdx="0" presStyleCnt="4" custLinFactNeighborX="-178" custLinFactNeighborY="-1199"/>
      <dgm:spPr/>
      <dgm:t>
        <a:bodyPr/>
        <a:lstStyle/>
        <a:p>
          <a:endParaRPr lang="ru-RU"/>
        </a:p>
      </dgm:t>
    </dgm:pt>
    <dgm:pt modelId="{537E80F4-ECE0-47CB-9FF6-681532C8CF95}" type="pres">
      <dgm:prSet presAssocID="{A13D1E5A-F385-42F2-A3D2-9B4288C2C40B}" presName="vertSpace2" presStyleLbl="node1" presStyleIdx="0" presStyleCnt="4"/>
      <dgm:spPr/>
    </dgm:pt>
    <dgm:pt modelId="{768F5B2C-70F2-4D25-893D-5AB40938B778}" type="pres">
      <dgm:prSet presAssocID="{A13D1E5A-F385-42F2-A3D2-9B4288C2C40B}" presName="circle2" presStyleLbl="node1" presStyleIdx="1" presStyleCnt="4"/>
      <dgm:spPr/>
    </dgm:pt>
    <dgm:pt modelId="{73CC888A-CDE7-4C69-8128-D46AAC5D24C3}" type="pres">
      <dgm:prSet presAssocID="{A13D1E5A-F385-42F2-A3D2-9B4288C2C40B}" presName="rect2" presStyleLbl="alignAcc1" presStyleIdx="1" presStyleCnt="4"/>
      <dgm:spPr/>
      <dgm:t>
        <a:bodyPr/>
        <a:lstStyle/>
        <a:p>
          <a:endParaRPr lang="ru-RU"/>
        </a:p>
      </dgm:t>
    </dgm:pt>
    <dgm:pt modelId="{F26B1F22-8452-4A66-9776-77D8D3363433}" type="pres">
      <dgm:prSet presAssocID="{C4A374B8-20CD-4DC0-B33D-DF14BDFE9A45}" presName="vertSpace3" presStyleLbl="node1" presStyleIdx="1" presStyleCnt="4"/>
      <dgm:spPr/>
    </dgm:pt>
    <dgm:pt modelId="{4C3D4613-6D31-4B4E-A8FF-A8C17BD74F1C}" type="pres">
      <dgm:prSet presAssocID="{C4A374B8-20CD-4DC0-B33D-DF14BDFE9A45}" presName="circle3" presStyleLbl="node1" presStyleIdx="2" presStyleCnt="4"/>
      <dgm:spPr/>
    </dgm:pt>
    <dgm:pt modelId="{D8A1EB6A-A5B9-4EA7-9375-FE926AD03744}" type="pres">
      <dgm:prSet presAssocID="{C4A374B8-20CD-4DC0-B33D-DF14BDFE9A45}" presName="rect3" presStyleLbl="alignAcc1" presStyleIdx="2" presStyleCnt="4"/>
      <dgm:spPr/>
      <dgm:t>
        <a:bodyPr/>
        <a:lstStyle/>
        <a:p>
          <a:endParaRPr lang="ru-RU"/>
        </a:p>
      </dgm:t>
    </dgm:pt>
    <dgm:pt modelId="{0076DD16-6B40-418E-84CA-C7AD4E96F0AF}" type="pres">
      <dgm:prSet presAssocID="{4595A6FF-1D20-44C9-A48C-B566EFE7E238}" presName="vertSpace4" presStyleLbl="node1" presStyleIdx="2" presStyleCnt="4"/>
      <dgm:spPr/>
    </dgm:pt>
    <dgm:pt modelId="{1E2BF1B7-7B16-45ED-8AB4-9881021ECC15}" type="pres">
      <dgm:prSet presAssocID="{4595A6FF-1D20-44C9-A48C-B566EFE7E238}" presName="circle4" presStyleLbl="node1" presStyleIdx="3" presStyleCnt="4"/>
      <dgm:spPr/>
    </dgm:pt>
    <dgm:pt modelId="{4209BD62-556E-4070-AC97-2737121DEF66}" type="pres">
      <dgm:prSet presAssocID="{4595A6FF-1D20-44C9-A48C-B566EFE7E238}" presName="rect4" presStyleLbl="alignAcc1" presStyleIdx="3" presStyleCnt="4"/>
      <dgm:spPr/>
      <dgm:t>
        <a:bodyPr/>
        <a:lstStyle/>
        <a:p>
          <a:endParaRPr lang="ru-RU"/>
        </a:p>
      </dgm:t>
    </dgm:pt>
    <dgm:pt modelId="{9C60A7F3-8A2D-4F2B-94BD-A8942E794967}" type="pres">
      <dgm:prSet presAssocID="{609D30B6-DBBD-4915-9447-C142B5285E7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285AB-DCC9-4366-9D1F-44B96656B1CD}" type="pres">
      <dgm:prSet presAssocID="{A13D1E5A-F385-42F2-A3D2-9B4288C2C40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570DC-309F-45EE-8769-1D060CD6EF67}" type="pres">
      <dgm:prSet presAssocID="{C4A374B8-20CD-4DC0-B33D-DF14BDFE9A4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EAD84-0024-469E-BF4D-05DCA63DDD49}" type="pres">
      <dgm:prSet presAssocID="{4595A6FF-1D20-44C9-A48C-B566EFE7E23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72AEAF-7AD3-4CC8-BA60-7A9634C8F69A}" type="presOf" srcId="{4595A6FF-1D20-44C9-A48C-B566EFE7E238}" destId="{1DCEAD84-0024-469E-BF4D-05DCA63DDD49}" srcOrd="1" destOrd="0" presId="urn:microsoft.com/office/officeart/2005/8/layout/target3"/>
    <dgm:cxn modelId="{8D926FCC-9F5B-4208-A50E-B27AA2DE65FB}" type="presOf" srcId="{4595A6FF-1D20-44C9-A48C-B566EFE7E238}" destId="{4209BD62-556E-4070-AC97-2737121DEF66}" srcOrd="0" destOrd="0" presId="urn:microsoft.com/office/officeart/2005/8/layout/target3"/>
    <dgm:cxn modelId="{BBF5C925-30BE-4206-946D-AD613360F6F8}" type="presOf" srcId="{609D30B6-DBBD-4915-9447-C142B5285E78}" destId="{9C60A7F3-8A2D-4F2B-94BD-A8942E794967}" srcOrd="1" destOrd="0" presId="urn:microsoft.com/office/officeart/2005/8/layout/target3"/>
    <dgm:cxn modelId="{2E3D0F09-82F9-46FA-A9C5-9A406B1C9251}" type="presOf" srcId="{C4A374B8-20CD-4DC0-B33D-DF14BDFE9A45}" destId="{22D570DC-309F-45EE-8769-1D060CD6EF67}" srcOrd="1" destOrd="0" presId="urn:microsoft.com/office/officeart/2005/8/layout/target3"/>
    <dgm:cxn modelId="{B95B8463-7609-488B-916B-D177B258F14F}" type="presOf" srcId="{C4A374B8-20CD-4DC0-B33D-DF14BDFE9A45}" destId="{D8A1EB6A-A5B9-4EA7-9375-FE926AD03744}" srcOrd="0" destOrd="0" presId="urn:microsoft.com/office/officeart/2005/8/layout/target3"/>
    <dgm:cxn modelId="{470003F5-12F1-4AF4-92A8-5E9D307B3E10}" type="presOf" srcId="{4F0DD3B3-25D3-4582-9AD3-0A8D813A317B}" destId="{8CE78693-4680-4492-A334-DE41226ECE01}" srcOrd="0" destOrd="0" presId="urn:microsoft.com/office/officeart/2005/8/layout/target3"/>
    <dgm:cxn modelId="{D4BEF350-1963-4B1E-8281-82AA68B828B4}" srcId="{4F0DD3B3-25D3-4582-9AD3-0A8D813A317B}" destId="{4595A6FF-1D20-44C9-A48C-B566EFE7E238}" srcOrd="3" destOrd="0" parTransId="{50435CEA-BF12-4204-924D-D44E248BFF46}" sibTransId="{A6A737B2-E81D-4AD2-8F86-040390D01D0C}"/>
    <dgm:cxn modelId="{DBDF84FC-6A48-46E7-884A-051F16FF2AC9}" srcId="{4F0DD3B3-25D3-4582-9AD3-0A8D813A317B}" destId="{C4A374B8-20CD-4DC0-B33D-DF14BDFE9A45}" srcOrd="2" destOrd="0" parTransId="{336CDEA0-F8DB-4C6C-BCE1-EEC3FD1C2EF6}" sibTransId="{4F44447C-BB04-4584-BB82-3DB01B7513DA}"/>
    <dgm:cxn modelId="{5A2D68F6-9921-4C8B-949B-7570C8FD1875}" type="presOf" srcId="{A13D1E5A-F385-42F2-A3D2-9B4288C2C40B}" destId="{CA2285AB-DCC9-4366-9D1F-44B96656B1CD}" srcOrd="1" destOrd="0" presId="urn:microsoft.com/office/officeart/2005/8/layout/target3"/>
    <dgm:cxn modelId="{BE4FC1AD-AEEB-4740-88A4-B29AC7222A9E}" type="presOf" srcId="{609D30B6-DBBD-4915-9447-C142B5285E78}" destId="{A0E8979F-56C6-4E4D-A9D4-A9DC5E9F45B4}" srcOrd="0" destOrd="0" presId="urn:microsoft.com/office/officeart/2005/8/layout/target3"/>
    <dgm:cxn modelId="{FCE9EF54-CDA1-4035-9366-CA3565454847}" srcId="{4F0DD3B3-25D3-4582-9AD3-0A8D813A317B}" destId="{609D30B6-DBBD-4915-9447-C142B5285E78}" srcOrd="0" destOrd="0" parTransId="{C1D001DF-3B29-48AD-B185-DAAE1C65A2FB}" sibTransId="{85B41CE7-2B82-466B-9296-2FC5C0AC2B88}"/>
    <dgm:cxn modelId="{BAF42B7C-40C4-43D5-B60D-B44A6D6D6798}" srcId="{4F0DD3B3-25D3-4582-9AD3-0A8D813A317B}" destId="{A13D1E5A-F385-42F2-A3D2-9B4288C2C40B}" srcOrd="1" destOrd="0" parTransId="{5FA7E28B-E2DD-4374-B709-AE1ADB3D4A82}" sibTransId="{9AC847EE-1F64-4BA4-BA4B-7568130BEA08}"/>
    <dgm:cxn modelId="{2A61377C-888A-4B9F-81D5-6244D9A5C352}" type="presOf" srcId="{A13D1E5A-F385-42F2-A3D2-9B4288C2C40B}" destId="{73CC888A-CDE7-4C69-8128-D46AAC5D24C3}" srcOrd="0" destOrd="0" presId="urn:microsoft.com/office/officeart/2005/8/layout/target3"/>
    <dgm:cxn modelId="{699C592D-346A-4ED7-8E7F-2E8BF8E97D23}" type="presParOf" srcId="{8CE78693-4680-4492-A334-DE41226ECE01}" destId="{F298C384-3F0D-443B-BAB7-C58C21A87F5A}" srcOrd="0" destOrd="0" presId="urn:microsoft.com/office/officeart/2005/8/layout/target3"/>
    <dgm:cxn modelId="{D8377CC3-98DA-4858-A505-E925C8C76725}" type="presParOf" srcId="{8CE78693-4680-4492-A334-DE41226ECE01}" destId="{8BF1148F-0A56-4C73-A43F-28586338BFD2}" srcOrd="1" destOrd="0" presId="urn:microsoft.com/office/officeart/2005/8/layout/target3"/>
    <dgm:cxn modelId="{EEC5D633-FA2B-4CAC-B355-8DFFAF72FCFE}" type="presParOf" srcId="{8CE78693-4680-4492-A334-DE41226ECE01}" destId="{A0E8979F-56C6-4E4D-A9D4-A9DC5E9F45B4}" srcOrd="2" destOrd="0" presId="urn:microsoft.com/office/officeart/2005/8/layout/target3"/>
    <dgm:cxn modelId="{A74CAAA1-4541-4B90-81E6-B20E1132E848}" type="presParOf" srcId="{8CE78693-4680-4492-A334-DE41226ECE01}" destId="{537E80F4-ECE0-47CB-9FF6-681532C8CF95}" srcOrd="3" destOrd="0" presId="urn:microsoft.com/office/officeart/2005/8/layout/target3"/>
    <dgm:cxn modelId="{19649486-FDED-4FF7-9469-5F69F5CBD394}" type="presParOf" srcId="{8CE78693-4680-4492-A334-DE41226ECE01}" destId="{768F5B2C-70F2-4D25-893D-5AB40938B778}" srcOrd="4" destOrd="0" presId="urn:microsoft.com/office/officeart/2005/8/layout/target3"/>
    <dgm:cxn modelId="{8DC2AC1E-D1D2-4C95-8688-3A54C5D51DDE}" type="presParOf" srcId="{8CE78693-4680-4492-A334-DE41226ECE01}" destId="{73CC888A-CDE7-4C69-8128-D46AAC5D24C3}" srcOrd="5" destOrd="0" presId="urn:microsoft.com/office/officeart/2005/8/layout/target3"/>
    <dgm:cxn modelId="{B6DF7369-FC11-495A-8116-B9459C72F66D}" type="presParOf" srcId="{8CE78693-4680-4492-A334-DE41226ECE01}" destId="{F26B1F22-8452-4A66-9776-77D8D3363433}" srcOrd="6" destOrd="0" presId="urn:microsoft.com/office/officeart/2005/8/layout/target3"/>
    <dgm:cxn modelId="{3D018AFE-C8DC-477A-B926-4C0ACAB0C862}" type="presParOf" srcId="{8CE78693-4680-4492-A334-DE41226ECE01}" destId="{4C3D4613-6D31-4B4E-A8FF-A8C17BD74F1C}" srcOrd="7" destOrd="0" presId="urn:microsoft.com/office/officeart/2005/8/layout/target3"/>
    <dgm:cxn modelId="{CFE6A59D-2AB5-428C-8B07-4D5A1C5BDF02}" type="presParOf" srcId="{8CE78693-4680-4492-A334-DE41226ECE01}" destId="{D8A1EB6A-A5B9-4EA7-9375-FE926AD03744}" srcOrd="8" destOrd="0" presId="urn:microsoft.com/office/officeart/2005/8/layout/target3"/>
    <dgm:cxn modelId="{996D3868-BE6B-47FA-9CD7-4E83CC563453}" type="presParOf" srcId="{8CE78693-4680-4492-A334-DE41226ECE01}" destId="{0076DD16-6B40-418E-84CA-C7AD4E96F0AF}" srcOrd="9" destOrd="0" presId="urn:microsoft.com/office/officeart/2005/8/layout/target3"/>
    <dgm:cxn modelId="{423CC571-7548-4522-8123-4A2BF0B4E19A}" type="presParOf" srcId="{8CE78693-4680-4492-A334-DE41226ECE01}" destId="{1E2BF1B7-7B16-45ED-8AB4-9881021ECC15}" srcOrd="10" destOrd="0" presId="urn:microsoft.com/office/officeart/2005/8/layout/target3"/>
    <dgm:cxn modelId="{8D8CB6F8-D212-4D7C-8D13-7F66A82AAB24}" type="presParOf" srcId="{8CE78693-4680-4492-A334-DE41226ECE01}" destId="{4209BD62-556E-4070-AC97-2737121DEF66}" srcOrd="11" destOrd="0" presId="urn:microsoft.com/office/officeart/2005/8/layout/target3"/>
    <dgm:cxn modelId="{AB8D7D0D-E691-46D4-8104-3E6E60D92DDD}" type="presParOf" srcId="{8CE78693-4680-4492-A334-DE41226ECE01}" destId="{9C60A7F3-8A2D-4F2B-94BD-A8942E794967}" srcOrd="12" destOrd="0" presId="urn:microsoft.com/office/officeart/2005/8/layout/target3"/>
    <dgm:cxn modelId="{E29852F0-FD66-4BBF-BBC2-D2846BC4F580}" type="presParOf" srcId="{8CE78693-4680-4492-A334-DE41226ECE01}" destId="{CA2285AB-DCC9-4366-9D1F-44B96656B1CD}" srcOrd="13" destOrd="0" presId="urn:microsoft.com/office/officeart/2005/8/layout/target3"/>
    <dgm:cxn modelId="{808673E5-4006-455C-920B-196EF81DE0D4}" type="presParOf" srcId="{8CE78693-4680-4492-A334-DE41226ECE01}" destId="{22D570DC-309F-45EE-8769-1D060CD6EF67}" srcOrd="14" destOrd="0" presId="urn:microsoft.com/office/officeart/2005/8/layout/target3"/>
    <dgm:cxn modelId="{0C9B6CE5-5494-4291-A054-500527618D24}" type="presParOf" srcId="{8CE78693-4680-4492-A334-DE41226ECE01}" destId="{1DCEAD84-0024-469E-BF4D-05DCA63DDD4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EFA411-8A07-4F49-941A-0D4DEF1240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239AC-1DE7-472F-81B2-2D620906BEC8}">
      <dgm:prSet phldrT="[Текст]" custT="1"/>
      <dgm:spPr/>
      <dgm:t>
        <a:bodyPr/>
        <a:lstStyle/>
        <a:p>
          <a:r>
            <a:rPr lang="ru-RU" sz="1050" dirty="0" smtClean="0"/>
            <a:t>Базовое просвещение школьников сельской местности </a:t>
          </a:r>
          <a:endParaRPr lang="ru-RU" sz="1050" dirty="0"/>
        </a:p>
      </dgm:t>
    </dgm:pt>
    <dgm:pt modelId="{00981F10-C51F-494B-B0BC-570815B01E05}" type="parTrans" cxnId="{7E8802D0-6BDE-450C-94B2-537F5EAEBA05}">
      <dgm:prSet/>
      <dgm:spPr/>
      <dgm:t>
        <a:bodyPr/>
        <a:lstStyle/>
        <a:p>
          <a:endParaRPr lang="ru-RU"/>
        </a:p>
      </dgm:t>
    </dgm:pt>
    <dgm:pt modelId="{F3E5904F-5D5D-46D1-A096-E51122780771}" type="sibTrans" cxnId="{7E8802D0-6BDE-450C-94B2-537F5EAEBA05}">
      <dgm:prSet/>
      <dgm:spPr/>
      <dgm:t>
        <a:bodyPr/>
        <a:lstStyle/>
        <a:p>
          <a:endParaRPr lang="ru-RU"/>
        </a:p>
      </dgm:t>
    </dgm:pt>
    <dgm:pt modelId="{D11011C7-FC11-4C13-B3A0-90606E92AC5E}">
      <dgm:prSet phldrT="[Текст]"/>
      <dgm:spPr/>
      <dgm:t>
        <a:bodyPr/>
        <a:lstStyle/>
        <a:p>
          <a:r>
            <a:rPr lang="ru-RU" dirty="0" err="1" smtClean="0"/>
            <a:t>Компетентностный</a:t>
          </a:r>
          <a:r>
            <a:rPr lang="ru-RU" dirty="0" smtClean="0"/>
            <a:t> тренинг </a:t>
          </a:r>
          <a:br>
            <a:rPr lang="ru-RU" dirty="0" smtClean="0"/>
          </a:br>
          <a:r>
            <a:rPr lang="ru-RU" dirty="0" smtClean="0"/>
            <a:t>«Сельский хозяин-XXI»</a:t>
          </a:r>
          <a:endParaRPr lang="ru-RU" dirty="0"/>
        </a:p>
      </dgm:t>
    </dgm:pt>
    <dgm:pt modelId="{7BFB2537-5C1D-4D68-840E-D447735B1AB9}" type="parTrans" cxnId="{60323D11-F950-4934-8872-B6FB1BD8E522}">
      <dgm:prSet/>
      <dgm:spPr/>
      <dgm:t>
        <a:bodyPr/>
        <a:lstStyle/>
        <a:p>
          <a:endParaRPr lang="ru-RU"/>
        </a:p>
      </dgm:t>
    </dgm:pt>
    <dgm:pt modelId="{6C9ABF28-B6BF-4A54-9EA0-EDB1BDCF52DB}" type="sibTrans" cxnId="{60323D11-F950-4934-8872-B6FB1BD8E522}">
      <dgm:prSet/>
      <dgm:spPr/>
      <dgm:t>
        <a:bodyPr/>
        <a:lstStyle/>
        <a:p>
          <a:endParaRPr lang="ru-RU"/>
        </a:p>
      </dgm:t>
    </dgm:pt>
    <dgm:pt modelId="{48D5A6CF-C3A8-42D2-8A2F-1DF6EBC64766}">
      <dgm:prSet phldrT="[Текст]"/>
      <dgm:spPr/>
      <dgm:t>
        <a:bodyPr/>
        <a:lstStyle/>
        <a:p>
          <a:r>
            <a:rPr lang="ru-RU" dirty="0" smtClean="0"/>
            <a:t>«Цифровая «изба-читальня»</a:t>
          </a:r>
          <a:endParaRPr lang="ru-RU" dirty="0"/>
        </a:p>
      </dgm:t>
    </dgm:pt>
    <dgm:pt modelId="{E1614972-B27B-4F45-B875-0679C413FF36}" type="parTrans" cxnId="{383574BD-074F-441A-B319-AB7CB6FA46F5}">
      <dgm:prSet/>
      <dgm:spPr/>
      <dgm:t>
        <a:bodyPr/>
        <a:lstStyle/>
        <a:p>
          <a:endParaRPr lang="ru-RU"/>
        </a:p>
      </dgm:t>
    </dgm:pt>
    <dgm:pt modelId="{992EF884-BB36-4A12-84DD-BC0A5777AA18}" type="sibTrans" cxnId="{383574BD-074F-441A-B319-AB7CB6FA46F5}">
      <dgm:prSet/>
      <dgm:spPr/>
      <dgm:t>
        <a:bodyPr/>
        <a:lstStyle/>
        <a:p>
          <a:endParaRPr lang="ru-RU"/>
        </a:p>
      </dgm:t>
    </dgm:pt>
    <dgm:pt modelId="{E51C28E4-D192-441D-A6B8-363D93EAC018}">
      <dgm:prSet phldrT="[Текст]"/>
      <dgm:spPr/>
      <dgm:t>
        <a:bodyPr/>
        <a:lstStyle/>
        <a:p>
          <a:r>
            <a:rPr lang="ru-RU" dirty="0" smtClean="0"/>
            <a:t>Профессиональные пробы </a:t>
          </a:r>
          <a:endParaRPr lang="ru-RU" dirty="0"/>
        </a:p>
      </dgm:t>
    </dgm:pt>
    <dgm:pt modelId="{B4C97668-0E9A-4520-90AC-DA30477C324F}" type="parTrans" cxnId="{F064A25F-9D33-4DD8-AAC9-48AF6C10EF9E}">
      <dgm:prSet/>
      <dgm:spPr/>
      <dgm:t>
        <a:bodyPr/>
        <a:lstStyle/>
        <a:p>
          <a:endParaRPr lang="ru-RU"/>
        </a:p>
      </dgm:t>
    </dgm:pt>
    <dgm:pt modelId="{4F0212F6-B91D-4E2B-B38F-CAB10717B5CE}" type="sibTrans" cxnId="{F064A25F-9D33-4DD8-AAC9-48AF6C10EF9E}">
      <dgm:prSet/>
      <dgm:spPr/>
      <dgm:t>
        <a:bodyPr/>
        <a:lstStyle/>
        <a:p>
          <a:endParaRPr lang="ru-RU"/>
        </a:p>
      </dgm:t>
    </dgm:pt>
    <dgm:pt modelId="{8044A707-10D9-4A58-BB73-F7BA02DABC37}">
      <dgm:prSet phldrT="[Текст]"/>
      <dgm:spPr/>
      <dgm:t>
        <a:bodyPr/>
        <a:lstStyle/>
        <a:p>
          <a:r>
            <a:rPr lang="ru-RU" dirty="0" smtClean="0"/>
            <a:t>Мастер-классы от специалистов в данной профессиональной сфере (в очном режиме или  </a:t>
          </a:r>
          <a:r>
            <a:rPr lang="ru-RU" dirty="0" err="1" smtClean="0"/>
            <a:t>видео-материал</a:t>
          </a:r>
          <a:r>
            <a:rPr lang="ru-RU" dirty="0" smtClean="0"/>
            <a:t>). </a:t>
          </a:r>
          <a:endParaRPr lang="ru-RU" dirty="0"/>
        </a:p>
      </dgm:t>
    </dgm:pt>
    <dgm:pt modelId="{43D97D1A-BF0B-4441-A8A9-161774C2D7ED}" type="parTrans" cxnId="{BF87AB22-A145-453F-AB57-95697076EE15}">
      <dgm:prSet/>
      <dgm:spPr/>
      <dgm:t>
        <a:bodyPr/>
        <a:lstStyle/>
        <a:p>
          <a:endParaRPr lang="ru-RU"/>
        </a:p>
      </dgm:t>
    </dgm:pt>
    <dgm:pt modelId="{E7A64630-57F2-42A8-BA89-0453FD18A3C7}" type="sibTrans" cxnId="{BF87AB22-A145-453F-AB57-95697076EE15}">
      <dgm:prSet/>
      <dgm:spPr/>
      <dgm:t>
        <a:bodyPr/>
        <a:lstStyle/>
        <a:p>
          <a:endParaRPr lang="ru-RU"/>
        </a:p>
      </dgm:t>
    </dgm:pt>
    <dgm:pt modelId="{CCDC8DF7-538E-4E9B-BB5A-42292E19983F}">
      <dgm:prSet phldrT="[Текст]"/>
      <dgm:spPr/>
      <dgm:t>
        <a:bodyPr/>
        <a:lstStyle/>
        <a:p>
          <a:r>
            <a:rPr lang="ru-RU" dirty="0" smtClean="0"/>
            <a:t>Стажировка </a:t>
          </a:r>
          <a:endParaRPr lang="ru-RU" dirty="0"/>
        </a:p>
      </dgm:t>
    </dgm:pt>
    <dgm:pt modelId="{04B50760-CB0A-4335-8898-BE7D7F2C0602}" type="parTrans" cxnId="{0539FC57-52FD-4C59-B6DF-BDB62F6DA502}">
      <dgm:prSet/>
      <dgm:spPr/>
      <dgm:t>
        <a:bodyPr/>
        <a:lstStyle/>
        <a:p>
          <a:endParaRPr lang="ru-RU"/>
        </a:p>
      </dgm:t>
    </dgm:pt>
    <dgm:pt modelId="{22009160-E619-4C4E-8B13-14857C6573FF}" type="sibTrans" cxnId="{0539FC57-52FD-4C59-B6DF-BDB62F6DA502}">
      <dgm:prSet/>
      <dgm:spPr/>
      <dgm:t>
        <a:bodyPr/>
        <a:lstStyle/>
        <a:p>
          <a:endParaRPr lang="ru-RU"/>
        </a:p>
      </dgm:t>
    </dgm:pt>
    <dgm:pt modelId="{4D4B693D-4B6E-47E8-A459-844E228A3F39}">
      <dgm:prSet phldrT="[Текст]"/>
      <dgm:spPr/>
      <dgm:t>
        <a:bodyPr/>
        <a:lstStyle/>
        <a:p>
          <a:r>
            <a:rPr lang="ru-RU" dirty="0" smtClean="0"/>
            <a:t>Молодёжный сельский сход</a:t>
          </a:r>
          <a:endParaRPr lang="ru-RU" dirty="0"/>
        </a:p>
      </dgm:t>
    </dgm:pt>
    <dgm:pt modelId="{F3B2389C-3F99-4A25-A3A7-2AD94F3B9262}" type="parTrans" cxnId="{00077051-69EB-4B53-A97F-07090E3AD9FE}">
      <dgm:prSet/>
      <dgm:spPr/>
      <dgm:t>
        <a:bodyPr/>
        <a:lstStyle/>
        <a:p>
          <a:endParaRPr lang="ru-RU"/>
        </a:p>
      </dgm:t>
    </dgm:pt>
    <dgm:pt modelId="{BB6EAFBF-601B-4CB3-9329-1D63A083F721}" type="sibTrans" cxnId="{00077051-69EB-4B53-A97F-07090E3AD9FE}">
      <dgm:prSet/>
      <dgm:spPr/>
      <dgm:t>
        <a:bodyPr/>
        <a:lstStyle/>
        <a:p>
          <a:endParaRPr lang="ru-RU"/>
        </a:p>
      </dgm:t>
    </dgm:pt>
    <dgm:pt modelId="{CE7E6AD8-578D-4C9C-B592-7AB56C556AA5}">
      <dgm:prSet phldrT="[Текст]"/>
      <dgm:spPr/>
      <dgm:t>
        <a:bodyPr/>
        <a:lstStyle/>
        <a:p>
          <a:r>
            <a:rPr lang="ru-RU" dirty="0" smtClean="0"/>
            <a:t>Презентационные площадки социальных и творческих достижений </a:t>
          </a:r>
          <a:endParaRPr lang="ru-RU" dirty="0"/>
        </a:p>
      </dgm:t>
    </dgm:pt>
    <dgm:pt modelId="{8F021B3E-65B1-4BD9-939B-07D2D88E394C}" type="parTrans" cxnId="{9B663A76-3E2C-463D-98AC-43AEAEFC3856}">
      <dgm:prSet/>
      <dgm:spPr/>
      <dgm:t>
        <a:bodyPr/>
        <a:lstStyle/>
        <a:p>
          <a:endParaRPr lang="ru-RU"/>
        </a:p>
      </dgm:t>
    </dgm:pt>
    <dgm:pt modelId="{7D804DF8-C4C1-4AF5-BDEE-6CCA6C9DB071}" type="sibTrans" cxnId="{9B663A76-3E2C-463D-98AC-43AEAEFC3856}">
      <dgm:prSet/>
      <dgm:spPr/>
      <dgm:t>
        <a:bodyPr/>
        <a:lstStyle/>
        <a:p>
          <a:endParaRPr lang="ru-RU"/>
        </a:p>
      </dgm:t>
    </dgm:pt>
    <dgm:pt modelId="{3476BDCD-1E34-4EE5-BD7D-214E5FF4E068}">
      <dgm:prSet phldrT="[Текст]"/>
      <dgm:spPr/>
      <dgm:t>
        <a:bodyPr/>
        <a:lstStyle/>
        <a:p>
          <a:r>
            <a:rPr lang="ru-RU" dirty="0" smtClean="0"/>
            <a:t>Дискуссии о перспективах развития рынка труда</a:t>
          </a:r>
          <a:endParaRPr lang="ru-RU" dirty="0"/>
        </a:p>
      </dgm:t>
    </dgm:pt>
    <dgm:pt modelId="{3B36A1E2-AA8C-4A36-A705-5B621CFB6104}" type="parTrans" cxnId="{B6567791-A80B-427E-A560-1B8372988155}">
      <dgm:prSet/>
      <dgm:spPr/>
      <dgm:t>
        <a:bodyPr/>
        <a:lstStyle/>
        <a:p>
          <a:endParaRPr lang="ru-RU"/>
        </a:p>
      </dgm:t>
    </dgm:pt>
    <dgm:pt modelId="{B3171466-00E5-4A03-AA7A-8E654D89F3BB}" type="sibTrans" cxnId="{B6567791-A80B-427E-A560-1B8372988155}">
      <dgm:prSet/>
      <dgm:spPr/>
      <dgm:t>
        <a:bodyPr/>
        <a:lstStyle/>
        <a:p>
          <a:endParaRPr lang="ru-RU"/>
        </a:p>
      </dgm:t>
    </dgm:pt>
    <dgm:pt modelId="{6654D340-EB17-45B5-8159-6402E48DC2EE}">
      <dgm:prSet phldrT="[Текст]"/>
      <dgm:spPr/>
      <dgm:t>
        <a:bodyPr/>
        <a:lstStyle/>
        <a:p>
          <a:r>
            <a:rPr lang="ru-RU" b="0" dirty="0" smtClean="0"/>
            <a:t>Образовательная программа «От тропинки – к жизненному пути»</a:t>
          </a:r>
          <a:endParaRPr lang="ru-RU" b="0" dirty="0"/>
        </a:p>
      </dgm:t>
    </dgm:pt>
    <dgm:pt modelId="{6919B614-9920-4275-940E-20B12FB13870}" type="parTrans" cxnId="{FE41FADE-AB15-4F1C-BEE2-3C7A149F2A8A}">
      <dgm:prSet/>
      <dgm:spPr/>
      <dgm:t>
        <a:bodyPr/>
        <a:lstStyle/>
        <a:p>
          <a:endParaRPr lang="ru-RU"/>
        </a:p>
      </dgm:t>
    </dgm:pt>
    <dgm:pt modelId="{4297D6F4-9A04-449D-9EEE-9CB7347EABA3}" type="sibTrans" cxnId="{FE41FADE-AB15-4F1C-BEE2-3C7A149F2A8A}">
      <dgm:prSet/>
      <dgm:spPr/>
      <dgm:t>
        <a:bodyPr/>
        <a:lstStyle/>
        <a:p>
          <a:endParaRPr lang="ru-RU"/>
        </a:p>
      </dgm:t>
    </dgm:pt>
    <dgm:pt modelId="{0F55D122-C1C7-4BBC-BFBC-5AFB94A6260F}">
      <dgm:prSet phldrT="[Текст]"/>
      <dgm:spPr/>
      <dgm:t>
        <a:bodyPr/>
        <a:lstStyle/>
        <a:p>
          <a:r>
            <a:rPr lang="ru-RU" dirty="0" smtClean="0"/>
            <a:t>Решение проектной производственной задачи </a:t>
          </a:r>
          <a:endParaRPr lang="ru-RU" dirty="0"/>
        </a:p>
      </dgm:t>
    </dgm:pt>
    <dgm:pt modelId="{D23B5BDC-9AD7-4EE3-B157-640C43932020}" type="parTrans" cxnId="{312EE32B-06E1-490E-819A-846432765FFB}">
      <dgm:prSet/>
      <dgm:spPr/>
      <dgm:t>
        <a:bodyPr/>
        <a:lstStyle/>
        <a:p>
          <a:endParaRPr lang="ru-RU"/>
        </a:p>
      </dgm:t>
    </dgm:pt>
    <dgm:pt modelId="{04B5A1ED-9C07-4082-BDD5-0D565C78A048}" type="sibTrans" cxnId="{312EE32B-06E1-490E-819A-846432765FFB}">
      <dgm:prSet/>
      <dgm:spPr/>
      <dgm:t>
        <a:bodyPr/>
        <a:lstStyle/>
        <a:p>
          <a:endParaRPr lang="ru-RU"/>
        </a:p>
      </dgm:t>
    </dgm:pt>
    <dgm:pt modelId="{035A9BB8-610E-46C3-B8D8-CB5133CC2DF4}">
      <dgm:prSet phldrT="[Текст]"/>
      <dgm:spPr/>
      <dgm:t>
        <a:bodyPr/>
        <a:lstStyle/>
        <a:p>
          <a:r>
            <a:rPr lang="ru-RU" dirty="0" smtClean="0"/>
            <a:t>Презентация индивидуальных жизненных стратегий в режиме инвестиционного форума</a:t>
          </a:r>
          <a:endParaRPr lang="ru-RU" dirty="0"/>
        </a:p>
      </dgm:t>
    </dgm:pt>
    <dgm:pt modelId="{0BB8FC23-78E2-4C72-9D48-7C6EE4A2619E}" type="parTrans" cxnId="{83A5AA8A-FAEC-4A0C-A867-2860E765AB98}">
      <dgm:prSet/>
      <dgm:spPr/>
      <dgm:t>
        <a:bodyPr/>
        <a:lstStyle/>
        <a:p>
          <a:endParaRPr lang="ru-RU"/>
        </a:p>
      </dgm:t>
    </dgm:pt>
    <dgm:pt modelId="{474A3699-DB89-4917-B697-82FBBE965043}" type="sibTrans" cxnId="{83A5AA8A-FAEC-4A0C-A867-2860E765AB98}">
      <dgm:prSet/>
      <dgm:spPr/>
      <dgm:t>
        <a:bodyPr/>
        <a:lstStyle/>
        <a:p>
          <a:endParaRPr lang="ru-RU"/>
        </a:p>
      </dgm:t>
    </dgm:pt>
    <dgm:pt modelId="{2B5B2615-E1FC-47C1-B52B-E1DA0BB7C814}">
      <dgm:prSet phldrT="[Текст]"/>
      <dgm:spPr/>
      <dgm:t>
        <a:bodyPr/>
        <a:lstStyle/>
        <a:p>
          <a:r>
            <a:rPr lang="ru-RU" dirty="0" smtClean="0"/>
            <a:t>Деловая игра «Русская деревня в космический век» </a:t>
          </a:r>
          <a:endParaRPr lang="ru-RU" dirty="0"/>
        </a:p>
      </dgm:t>
    </dgm:pt>
    <dgm:pt modelId="{7C608A29-1C48-4585-88D8-3C721F1A6E2E}" type="parTrans" cxnId="{2268CEB0-F4FD-4537-B365-66E5A9DF3926}">
      <dgm:prSet/>
      <dgm:spPr/>
      <dgm:t>
        <a:bodyPr/>
        <a:lstStyle/>
        <a:p>
          <a:endParaRPr lang="ru-RU"/>
        </a:p>
      </dgm:t>
    </dgm:pt>
    <dgm:pt modelId="{322929DA-7370-44D9-A351-C11EF39D0AE4}" type="sibTrans" cxnId="{2268CEB0-F4FD-4537-B365-66E5A9DF3926}">
      <dgm:prSet/>
      <dgm:spPr/>
      <dgm:t>
        <a:bodyPr/>
        <a:lstStyle/>
        <a:p>
          <a:endParaRPr lang="ru-RU"/>
        </a:p>
      </dgm:t>
    </dgm:pt>
    <dgm:pt modelId="{483FA331-555A-459B-94AD-845B5B320ABA}" type="pres">
      <dgm:prSet presAssocID="{C6EFA411-8A07-4F49-941A-0D4DEF1240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46F54-02B3-43B0-8C43-E6B7BC76F460}" type="pres">
      <dgm:prSet presAssocID="{B1F239AC-1DE7-472F-81B2-2D620906BEC8}" presName="composite" presStyleCnt="0"/>
      <dgm:spPr/>
    </dgm:pt>
    <dgm:pt modelId="{B2C33F95-DAAE-4190-9E41-2B0B3AE3EC9C}" type="pres">
      <dgm:prSet presAssocID="{B1F239AC-1DE7-472F-81B2-2D620906BEC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B8FCD-BFEC-423F-8185-E28745A0DB0C}" type="pres">
      <dgm:prSet presAssocID="{B1F239AC-1DE7-472F-81B2-2D620906BEC8}" presName="descendantText" presStyleLbl="alignAcc1" presStyleIdx="0" presStyleCnt="3" custLinFactNeighborX="686" custLinFactNeighborY="-2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FE963-9069-4E9C-A1F2-66EA58CABA07}" type="pres">
      <dgm:prSet presAssocID="{F3E5904F-5D5D-46D1-A096-E51122780771}" presName="sp" presStyleCnt="0"/>
      <dgm:spPr/>
    </dgm:pt>
    <dgm:pt modelId="{8D1DC6CE-4B16-4352-B7F7-DBA9B57DAA90}" type="pres">
      <dgm:prSet presAssocID="{E51C28E4-D192-441D-A6B8-363D93EAC018}" presName="composite" presStyleCnt="0"/>
      <dgm:spPr/>
    </dgm:pt>
    <dgm:pt modelId="{975B4B80-6FDE-4056-A24F-B25C83E9BFAE}" type="pres">
      <dgm:prSet presAssocID="{E51C28E4-D192-441D-A6B8-363D93EAC01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4721C-9544-4B42-B1A2-AF59BE22B16A}" type="pres">
      <dgm:prSet presAssocID="{E51C28E4-D192-441D-A6B8-363D93EAC01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010CC-0A0E-4E22-AA0A-93EF5883A4E4}" type="pres">
      <dgm:prSet presAssocID="{4F0212F6-B91D-4E2B-B38F-CAB10717B5CE}" presName="sp" presStyleCnt="0"/>
      <dgm:spPr/>
    </dgm:pt>
    <dgm:pt modelId="{6118A4DD-A99D-42A2-8729-7FF848FA4883}" type="pres">
      <dgm:prSet presAssocID="{4D4B693D-4B6E-47E8-A459-844E228A3F39}" presName="composite" presStyleCnt="0"/>
      <dgm:spPr/>
    </dgm:pt>
    <dgm:pt modelId="{10F069D0-378B-45F9-A5A8-FBB17CF5E5A0}" type="pres">
      <dgm:prSet presAssocID="{4D4B693D-4B6E-47E8-A459-844E228A3F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55B93-11B0-49ED-BADC-7D5037A5861D}" type="pres">
      <dgm:prSet presAssocID="{4D4B693D-4B6E-47E8-A459-844E228A3F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FD231-69B3-4635-BB3A-9A07941A70E8}" type="presOf" srcId="{48D5A6CF-C3A8-42D2-8A2F-1DF6EBC64766}" destId="{1ABB8FCD-BFEC-423F-8185-E28745A0DB0C}" srcOrd="0" destOrd="1" presId="urn:microsoft.com/office/officeart/2005/8/layout/chevron2"/>
    <dgm:cxn modelId="{383574BD-074F-441A-B319-AB7CB6FA46F5}" srcId="{B1F239AC-1DE7-472F-81B2-2D620906BEC8}" destId="{48D5A6CF-C3A8-42D2-8A2F-1DF6EBC64766}" srcOrd="1" destOrd="0" parTransId="{E1614972-B27B-4F45-B875-0679C413FF36}" sibTransId="{992EF884-BB36-4A12-84DD-BC0A5777AA18}"/>
    <dgm:cxn modelId="{3C11D412-AD21-4249-908B-0D8741DF2ED7}" type="presOf" srcId="{CCDC8DF7-538E-4E9B-BB5A-42292E19983F}" destId="{EE74721C-9544-4B42-B1A2-AF59BE22B16A}" srcOrd="0" destOrd="1" presId="urn:microsoft.com/office/officeart/2005/8/layout/chevron2"/>
    <dgm:cxn modelId="{47A4064D-B6B2-4A3C-ABEB-BA36CE32B335}" type="presOf" srcId="{2B5B2615-E1FC-47C1-B52B-E1DA0BB7C814}" destId="{77C55B93-11B0-49ED-BADC-7D5037A5861D}" srcOrd="0" destOrd="3" presId="urn:microsoft.com/office/officeart/2005/8/layout/chevron2"/>
    <dgm:cxn modelId="{FE41FADE-AB15-4F1C-BEE2-3C7A149F2A8A}" srcId="{B1F239AC-1DE7-472F-81B2-2D620906BEC8}" destId="{6654D340-EB17-45B5-8159-6402E48DC2EE}" srcOrd="2" destOrd="0" parTransId="{6919B614-9920-4275-940E-20B12FB13870}" sibTransId="{4297D6F4-9A04-449D-9EEE-9CB7347EABA3}"/>
    <dgm:cxn modelId="{974D4351-13D0-4B91-9656-139BC1535E33}" type="presOf" srcId="{3476BDCD-1E34-4EE5-BD7D-214E5FF4E068}" destId="{77C55B93-11B0-49ED-BADC-7D5037A5861D}" srcOrd="0" destOrd="1" presId="urn:microsoft.com/office/officeart/2005/8/layout/chevron2"/>
    <dgm:cxn modelId="{F4A0478C-B459-4AAB-AFFF-4043F0A1B021}" type="presOf" srcId="{CE7E6AD8-578D-4C9C-B592-7AB56C556AA5}" destId="{77C55B93-11B0-49ED-BADC-7D5037A5861D}" srcOrd="0" destOrd="0" presId="urn:microsoft.com/office/officeart/2005/8/layout/chevron2"/>
    <dgm:cxn modelId="{A54DEFC2-E1DA-4496-A346-7927F9037192}" type="presOf" srcId="{B1F239AC-1DE7-472F-81B2-2D620906BEC8}" destId="{B2C33F95-DAAE-4190-9E41-2B0B3AE3EC9C}" srcOrd="0" destOrd="0" presId="urn:microsoft.com/office/officeart/2005/8/layout/chevron2"/>
    <dgm:cxn modelId="{9B663A76-3E2C-463D-98AC-43AEAEFC3856}" srcId="{4D4B693D-4B6E-47E8-A459-844E228A3F39}" destId="{CE7E6AD8-578D-4C9C-B592-7AB56C556AA5}" srcOrd="0" destOrd="0" parTransId="{8F021B3E-65B1-4BD9-939B-07D2D88E394C}" sibTransId="{7D804DF8-C4C1-4AF5-BDEE-6CCA6C9DB071}"/>
    <dgm:cxn modelId="{B6567791-A80B-427E-A560-1B8372988155}" srcId="{4D4B693D-4B6E-47E8-A459-844E228A3F39}" destId="{3476BDCD-1E34-4EE5-BD7D-214E5FF4E068}" srcOrd="1" destOrd="0" parTransId="{3B36A1E2-AA8C-4A36-A705-5B621CFB6104}" sibTransId="{B3171466-00E5-4A03-AA7A-8E654D89F3BB}"/>
    <dgm:cxn modelId="{BF87AB22-A145-453F-AB57-95697076EE15}" srcId="{E51C28E4-D192-441D-A6B8-363D93EAC018}" destId="{8044A707-10D9-4A58-BB73-F7BA02DABC37}" srcOrd="0" destOrd="0" parTransId="{43D97D1A-BF0B-4441-A8A9-161774C2D7ED}" sibTransId="{E7A64630-57F2-42A8-BA89-0453FD18A3C7}"/>
    <dgm:cxn modelId="{00077051-69EB-4B53-A97F-07090E3AD9FE}" srcId="{C6EFA411-8A07-4F49-941A-0D4DEF1240C1}" destId="{4D4B693D-4B6E-47E8-A459-844E228A3F39}" srcOrd="2" destOrd="0" parTransId="{F3B2389C-3F99-4A25-A3A7-2AD94F3B9262}" sibTransId="{BB6EAFBF-601B-4CB3-9329-1D63A083F721}"/>
    <dgm:cxn modelId="{F064A25F-9D33-4DD8-AAC9-48AF6C10EF9E}" srcId="{C6EFA411-8A07-4F49-941A-0D4DEF1240C1}" destId="{E51C28E4-D192-441D-A6B8-363D93EAC018}" srcOrd="1" destOrd="0" parTransId="{B4C97668-0E9A-4520-90AC-DA30477C324F}" sibTransId="{4F0212F6-B91D-4E2B-B38F-CAB10717B5CE}"/>
    <dgm:cxn modelId="{F7632FF9-1A73-43D0-BC1A-A5553DE2420E}" type="presOf" srcId="{4D4B693D-4B6E-47E8-A459-844E228A3F39}" destId="{10F069D0-378B-45F9-A5A8-FBB17CF5E5A0}" srcOrd="0" destOrd="0" presId="urn:microsoft.com/office/officeart/2005/8/layout/chevron2"/>
    <dgm:cxn modelId="{83A5AA8A-FAEC-4A0C-A867-2860E765AB98}" srcId="{4D4B693D-4B6E-47E8-A459-844E228A3F39}" destId="{035A9BB8-610E-46C3-B8D8-CB5133CC2DF4}" srcOrd="2" destOrd="0" parTransId="{0BB8FC23-78E2-4C72-9D48-7C6EE4A2619E}" sibTransId="{474A3699-DB89-4917-B697-82FBBE965043}"/>
    <dgm:cxn modelId="{7E8802D0-6BDE-450C-94B2-537F5EAEBA05}" srcId="{C6EFA411-8A07-4F49-941A-0D4DEF1240C1}" destId="{B1F239AC-1DE7-472F-81B2-2D620906BEC8}" srcOrd="0" destOrd="0" parTransId="{00981F10-C51F-494B-B0BC-570815B01E05}" sibTransId="{F3E5904F-5D5D-46D1-A096-E51122780771}"/>
    <dgm:cxn modelId="{2268CEB0-F4FD-4537-B365-66E5A9DF3926}" srcId="{4D4B693D-4B6E-47E8-A459-844E228A3F39}" destId="{2B5B2615-E1FC-47C1-B52B-E1DA0BB7C814}" srcOrd="3" destOrd="0" parTransId="{7C608A29-1C48-4585-88D8-3C721F1A6E2E}" sibTransId="{322929DA-7370-44D9-A351-C11EF39D0AE4}"/>
    <dgm:cxn modelId="{35F3042E-22D0-4CB0-B18D-481A3F8AE580}" type="presOf" srcId="{D11011C7-FC11-4C13-B3A0-90606E92AC5E}" destId="{1ABB8FCD-BFEC-423F-8185-E28745A0DB0C}" srcOrd="0" destOrd="0" presId="urn:microsoft.com/office/officeart/2005/8/layout/chevron2"/>
    <dgm:cxn modelId="{0539FC57-52FD-4C59-B6DF-BDB62F6DA502}" srcId="{E51C28E4-D192-441D-A6B8-363D93EAC018}" destId="{CCDC8DF7-538E-4E9B-BB5A-42292E19983F}" srcOrd="1" destOrd="0" parTransId="{04B50760-CB0A-4335-8898-BE7D7F2C0602}" sibTransId="{22009160-E619-4C4E-8B13-14857C6573FF}"/>
    <dgm:cxn modelId="{5B6010F7-645C-4F2C-8DDE-9E51F17B77F0}" type="presOf" srcId="{C6EFA411-8A07-4F49-941A-0D4DEF1240C1}" destId="{483FA331-555A-459B-94AD-845B5B320ABA}" srcOrd="0" destOrd="0" presId="urn:microsoft.com/office/officeart/2005/8/layout/chevron2"/>
    <dgm:cxn modelId="{0F6A2BC5-D82F-468D-809F-A5943DE67A1A}" type="presOf" srcId="{6654D340-EB17-45B5-8159-6402E48DC2EE}" destId="{1ABB8FCD-BFEC-423F-8185-E28745A0DB0C}" srcOrd="0" destOrd="2" presId="urn:microsoft.com/office/officeart/2005/8/layout/chevron2"/>
    <dgm:cxn modelId="{60323D11-F950-4934-8872-B6FB1BD8E522}" srcId="{B1F239AC-1DE7-472F-81B2-2D620906BEC8}" destId="{D11011C7-FC11-4C13-B3A0-90606E92AC5E}" srcOrd="0" destOrd="0" parTransId="{7BFB2537-5C1D-4D68-840E-D447735B1AB9}" sibTransId="{6C9ABF28-B6BF-4A54-9EA0-EDB1BDCF52DB}"/>
    <dgm:cxn modelId="{593DE136-1568-48DB-9F36-4934F9E19168}" type="presOf" srcId="{035A9BB8-610E-46C3-B8D8-CB5133CC2DF4}" destId="{77C55B93-11B0-49ED-BADC-7D5037A5861D}" srcOrd="0" destOrd="2" presId="urn:microsoft.com/office/officeart/2005/8/layout/chevron2"/>
    <dgm:cxn modelId="{312EE32B-06E1-490E-819A-846432765FFB}" srcId="{E51C28E4-D192-441D-A6B8-363D93EAC018}" destId="{0F55D122-C1C7-4BBC-BFBC-5AFB94A6260F}" srcOrd="2" destOrd="0" parTransId="{D23B5BDC-9AD7-4EE3-B157-640C43932020}" sibTransId="{04B5A1ED-9C07-4082-BDD5-0D565C78A048}"/>
    <dgm:cxn modelId="{63698CF4-F377-462A-8E3B-21A6CEC3320B}" type="presOf" srcId="{8044A707-10D9-4A58-BB73-F7BA02DABC37}" destId="{EE74721C-9544-4B42-B1A2-AF59BE22B16A}" srcOrd="0" destOrd="0" presId="urn:microsoft.com/office/officeart/2005/8/layout/chevron2"/>
    <dgm:cxn modelId="{F02D3FD1-2B54-4B4A-B32B-698D0159A4C1}" type="presOf" srcId="{E51C28E4-D192-441D-A6B8-363D93EAC018}" destId="{975B4B80-6FDE-4056-A24F-B25C83E9BFAE}" srcOrd="0" destOrd="0" presId="urn:microsoft.com/office/officeart/2005/8/layout/chevron2"/>
    <dgm:cxn modelId="{BE51C933-0C80-4F53-B690-8DE0D193D612}" type="presOf" srcId="{0F55D122-C1C7-4BBC-BFBC-5AFB94A6260F}" destId="{EE74721C-9544-4B42-B1A2-AF59BE22B16A}" srcOrd="0" destOrd="2" presId="urn:microsoft.com/office/officeart/2005/8/layout/chevron2"/>
    <dgm:cxn modelId="{73877712-B796-4846-B773-4A31790E8C25}" type="presParOf" srcId="{483FA331-555A-459B-94AD-845B5B320ABA}" destId="{67846F54-02B3-43B0-8C43-E6B7BC76F460}" srcOrd="0" destOrd="0" presId="urn:microsoft.com/office/officeart/2005/8/layout/chevron2"/>
    <dgm:cxn modelId="{08CFCE95-C782-45A6-AB9B-8A5C36FA7C76}" type="presParOf" srcId="{67846F54-02B3-43B0-8C43-E6B7BC76F460}" destId="{B2C33F95-DAAE-4190-9E41-2B0B3AE3EC9C}" srcOrd="0" destOrd="0" presId="urn:microsoft.com/office/officeart/2005/8/layout/chevron2"/>
    <dgm:cxn modelId="{EC28C601-2B7E-48F2-A896-E92C9C3348C1}" type="presParOf" srcId="{67846F54-02B3-43B0-8C43-E6B7BC76F460}" destId="{1ABB8FCD-BFEC-423F-8185-E28745A0DB0C}" srcOrd="1" destOrd="0" presId="urn:microsoft.com/office/officeart/2005/8/layout/chevron2"/>
    <dgm:cxn modelId="{74FFFA24-2EB2-4145-BCEA-144B8494713D}" type="presParOf" srcId="{483FA331-555A-459B-94AD-845B5B320ABA}" destId="{DC2FE963-9069-4E9C-A1F2-66EA58CABA07}" srcOrd="1" destOrd="0" presId="urn:microsoft.com/office/officeart/2005/8/layout/chevron2"/>
    <dgm:cxn modelId="{DCA7AB2A-DE49-47B9-883A-EB50BC0F1A8F}" type="presParOf" srcId="{483FA331-555A-459B-94AD-845B5B320ABA}" destId="{8D1DC6CE-4B16-4352-B7F7-DBA9B57DAA90}" srcOrd="2" destOrd="0" presId="urn:microsoft.com/office/officeart/2005/8/layout/chevron2"/>
    <dgm:cxn modelId="{38EFA893-5A23-4C69-824D-34353A8DE4BE}" type="presParOf" srcId="{8D1DC6CE-4B16-4352-B7F7-DBA9B57DAA90}" destId="{975B4B80-6FDE-4056-A24F-B25C83E9BFAE}" srcOrd="0" destOrd="0" presId="urn:microsoft.com/office/officeart/2005/8/layout/chevron2"/>
    <dgm:cxn modelId="{7F10A822-C42C-4F6D-878E-4304D89D4911}" type="presParOf" srcId="{8D1DC6CE-4B16-4352-B7F7-DBA9B57DAA90}" destId="{EE74721C-9544-4B42-B1A2-AF59BE22B16A}" srcOrd="1" destOrd="0" presId="urn:microsoft.com/office/officeart/2005/8/layout/chevron2"/>
    <dgm:cxn modelId="{CAE8D161-6A3D-4ACC-9B75-00876552B1B1}" type="presParOf" srcId="{483FA331-555A-459B-94AD-845B5B320ABA}" destId="{D19010CC-0A0E-4E22-AA0A-93EF5883A4E4}" srcOrd="3" destOrd="0" presId="urn:microsoft.com/office/officeart/2005/8/layout/chevron2"/>
    <dgm:cxn modelId="{92D71EA2-F475-4124-AED5-DA83B546A9FE}" type="presParOf" srcId="{483FA331-555A-459B-94AD-845B5B320ABA}" destId="{6118A4DD-A99D-42A2-8729-7FF848FA4883}" srcOrd="4" destOrd="0" presId="urn:microsoft.com/office/officeart/2005/8/layout/chevron2"/>
    <dgm:cxn modelId="{5CACF806-A75F-486E-8C5A-03C8AF0B6995}" type="presParOf" srcId="{6118A4DD-A99D-42A2-8729-7FF848FA4883}" destId="{10F069D0-378B-45F9-A5A8-FBB17CF5E5A0}" srcOrd="0" destOrd="0" presId="urn:microsoft.com/office/officeart/2005/8/layout/chevron2"/>
    <dgm:cxn modelId="{C311DA68-9EA7-4EE0-81F7-F6363434A6F3}" type="presParOf" srcId="{6118A4DD-A99D-42A2-8729-7FF848FA4883}" destId="{77C55B93-11B0-49ED-BADC-7D5037A586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3CA4C6-605A-492A-ABCF-826866FB669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AB1B21-5131-48CE-9305-7809EF54C59F}">
      <dgm:prSet phldrT="[Текст]"/>
      <dgm:spPr/>
      <dgm:t>
        <a:bodyPr/>
        <a:lstStyle/>
        <a:p>
          <a:r>
            <a:rPr lang="ru-RU" dirty="0" smtClean="0"/>
            <a:t>Школьный образовательный туризм</a:t>
          </a:r>
          <a:endParaRPr lang="ru-RU" dirty="0"/>
        </a:p>
      </dgm:t>
    </dgm:pt>
    <dgm:pt modelId="{44FB9BBF-13E5-4112-BEA0-5FD1DFDD0A48}" type="parTrans" cxnId="{049871FE-A4BF-44B2-81E8-AE1D7CAA5633}">
      <dgm:prSet/>
      <dgm:spPr/>
      <dgm:t>
        <a:bodyPr/>
        <a:lstStyle/>
        <a:p>
          <a:endParaRPr lang="ru-RU"/>
        </a:p>
      </dgm:t>
    </dgm:pt>
    <dgm:pt modelId="{A746DC11-2A77-4D3A-9718-4F57716D51A5}" type="sibTrans" cxnId="{049871FE-A4BF-44B2-81E8-AE1D7CAA5633}">
      <dgm:prSet/>
      <dgm:spPr/>
      <dgm:t>
        <a:bodyPr/>
        <a:lstStyle/>
        <a:p>
          <a:endParaRPr lang="ru-RU"/>
        </a:p>
      </dgm:t>
    </dgm:pt>
    <dgm:pt modelId="{7D44EB07-E913-41A3-90AD-EE941EBA1288}">
      <dgm:prSet phldrT="[Текст]"/>
      <dgm:spPr/>
      <dgm:t>
        <a:bodyPr/>
        <a:lstStyle/>
        <a:p>
          <a:r>
            <a:rPr lang="ru-RU" dirty="0" smtClean="0"/>
            <a:t>Серия занятий по обучению детей и молодёжи из сельской местности народным промыслам и видам декоративно-прикладного искусства, </a:t>
          </a:r>
          <a:endParaRPr lang="ru-RU" dirty="0"/>
        </a:p>
      </dgm:t>
    </dgm:pt>
    <dgm:pt modelId="{83DD873B-2BE8-4DA9-8947-539594FEA6B5}" type="parTrans" cxnId="{211BDE94-4B82-4F44-8B6E-C4134FF1894E}">
      <dgm:prSet/>
      <dgm:spPr/>
      <dgm:t>
        <a:bodyPr/>
        <a:lstStyle/>
        <a:p>
          <a:endParaRPr lang="ru-RU"/>
        </a:p>
      </dgm:t>
    </dgm:pt>
    <dgm:pt modelId="{3CF615E2-C79F-4C66-988B-3816A4F7E7EB}" type="sibTrans" cxnId="{211BDE94-4B82-4F44-8B6E-C4134FF1894E}">
      <dgm:prSet/>
      <dgm:spPr/>
      <dgm:t>
        <a:bodyPr/>
        <a:lstStyle/>
        <a:p>
          <a:endParaRPr lang="ru-RU"/>
        </a:p>
      </dgm:t>
    </dgm:pt>
    <dgm:pt modelId="{FB01DAD8-EDE3-420B-9990-89E21202E745}">
      <dgm:prSet phldrT="[Текст]"/>
      <dgm:spPr/>
      <dgm:t>
        <a:bodyPr/>
        <a:lstStyle/>
        <a:p>
          <a:r>
            <a:rPr lang="ru-RU" dirty="0" smtClean="0"/>
            <a:t>Полный цикл реализации учебного детско-взрослого проекта, связанного с организацией внутреннего туризма</a:t>
          </a:r>
          <a:endParaRPr lang="ru-RU" dirty="0"/>
        </a:p>
      </dgm:t>
    </dgm:pt>
    <dgm:pt modelId="{7CE7874C-9975-4AE3-B43C-3CDF340AC4B0}" type="parTrans" cxnId="{DD2DA122-AC7F-403E-876A-5D793614AF1F}">
      <dgm:prSet/>
      <dgm:spPr/>
      <dgm:t>
        <a:bodyPr/>
        <a:lstStyle/>
        <a:p>
          <a:endParaRPr lang="ru-RU"/>
        </a:p>
      </dgm:t>
    </dgm:pt>
    <dgm:pt modelId="{FCAFFCD4-BA46-4AE1-96E2-59D2C356DB5B}" type="sibTrans" cxnId="{DD2DA122-AC7F-403E-876A-5D793614AF1F}">
      <dgm:prSet/>
      <dgm:spPr/>
      <dgm:t>
        <a:bodyPr/>
        <a:lstStyle/>
        <a:p>
          <a:endParaRPr lang="ru-RU"/>
        </a:p>
      </dgm:t>
    </dgm:pt>
    <dgm:pt modelId="{8BE11073-0278-4B88-BB50-A38F1BA6D23A}">
      <dgm:prSet phldrT="[Текст]"/>
      <dgm:spPr/>
      <dgm:t>
        <a:bodyPr/>
        <a:lstStyle/>
        <a:p>
          <a:r>
            <a:rPr lang="ru-RU" b="1" dirty="0" smtClean="0"/>
            <a:t>Экологические проекты, школьные лесничеств</a:t>
          </a:r>
          <a:endParaRPr lang="ru-RU" dirty="0"/>
        </a:p>
      </dgm:t>
    </dgm:pt>
    <dgm:pt modelId="{3019588C-8E24-41A1-BCAD-8D8058A2B42A}" type="parTrans" cxnId="{EF2DE163-1132-49F8-901A-4D099A6DCB1B}">
      <dgm:prSet/>
      <dgm:spPr/>
      <dgm:t>
        <a:bodyPr/>
        <a:lstStyle/>
        <a:p>
          <a:endParaRPr lang="ru-RU"/>
        </a:p>
      </dgm:t>
    </dgm:pt>
    <dgm:pt modelId="{91F5C858-139E-477F-967F-1BD6201BE4C2}" type="sibTrans" cxnId="{EF2DE163-1132-49F8-901A-4D099A6DCB1B}">
      <dgm:prSet/>
      <dgm:spPr/>
      <dgm:t>
        <a:bodyPr/>
        <a:lstStyle/>
        <a:p>
          <a:endParaRPr lang="ru-RU"/>
        </a:p>
      </dgm:t>
    </dgm:pt>
    <dgm:pt modelId="{3D734861-A036-4BB8-B7E2-9942583651E4}">
      <dgm:prSet phldrT="[Текст]"/>
      <dgm:spPr/>
      <dgm:t>
        <a:bodyPr/>
        <a:lstStyle/>
        <a:p>
          <a:r>
            <a:rPr lang="ru-RU" dirty="0" smtClean="0"/>
            <a:t>Учебные станции экологического мониторинга</a:t>
          </a:r>
          <a:endParaRPr lang="ru-RU" dirty="0"/>
        </a:p>
      </dgm:t>
    </dgm:pt>
    <dgm:pt modelId="{31CFAED9-BE32-458F-9800-3A0B1CE19BED}" type="parTrans" cxnId="{B5C122D9-3C25-422E-B521-021D119F0FAE}">
      <dgm:prSet/>
      <dgm:spPr/>
      <dgm:t>
        <a:bodyPr/>
        <a:lstStyle/>
        <a:p>
          <a:endParaRPr lang="ru-RU"/>
        </a:p>
      </dgm:t>
    </dgm:pt>
    <dgm:pt modelId="{19CD9829-1638-4F13-ACA9-C0D2DF4167A1}" type="sibTrans" cxnId="{B5C122D9-3C25-422E-B521-021D119F0FAE}">
      <dgm:prSet/>
      <dgm:spPr/>
      <dgm:t>
        <a:bodyPr/>
        <a:lstStyle/>
        <a:p>
          <a:endParaRPr lang="ru-RU"/>
        </a:p>
      </dgm:t>
    </dgm:pt>
    <dgm:pt modelId="{34DEB939-7AAB-4811-B290-36A74F9417C4}">
      <dgm:prSet phldrT="[Текст]"/>
      <dgm:spPr/>
      <dgm:t>
        <a:bodyPr/>
        <a:lstStyle/>
        <a:p>
          <a:r>
            <a:rPr lang="ru-RU" dirty="0" smtClean="0"/>
            <a:t>Детская агрошкола</a:t>
          </a:r>
          <a:endParaRPr lang="ru-RU" dirty="0"/>
        </a:p>
      </dgm:t>
    </dgm:pt>
    <dgm:pt modelId="{C39E54FD-B018-4F50-857A-4798450E831B}" type="parTrans" cxnId="{61B1249E-E5DE-4340-8181-06094937D9CD}">
      <dgm:prSet/>
      <dgm:spPr/>
      <dgm:t>
        <a:bodyPr/>
        <a:lstStyle/>
        <a:p>
          <a:endParaRPr lang="ru-RU"/>
        </a:p>
      </dgm:t>
    </dgm:pt>
    <dgm:pt modelId="{3C6A0613-8201-4827-9FE7-233547C6EF9D}" type="sibTrans" cxnId="{61B1249E-E5DE-4340-8181-06094937D9CD}">
      <dgm:prSet/>
      <dgm:spPr/>
      <dgm:t>
        <a:bodyPr/>
        <a:lstStyle/>
        <a:p>
          <a:endParaRPr lang="ru-RU"/>
        </a:p>
      </dgm:t>
    </dgm:pt>
    <dgm:pt modelId="{C3A633D9-186A-4416-9D88-6AD3C4C1A219}">
      <dgm:prSet phldrT="[Текст]"/>
      <dgm:spPr/>
      <dgm:t>
        <a:bodyPr/>
        <a:lstStyle/>
        <a:p>
          <a:r>
            <a:rPr lang="ru-RU" dirty="0" smtClean="0"/>
            <a:t>Комплекс образовательных программ, обеспечивающих </a:t>
          </a:r>
          <a:r>
            <a:rPr lang="ru-RU" dirty="0" err="1" smtClean="0"/>
            <a:t>деятельностное</a:t>
          </a:r>
          <a:r>
            <a:rPr lang="ru-RU" dirty="0" smtClean="0"/>
            <a:t> знакомство школьников с современными </a:t>
          </a:r>
          <a:r>
            <a:rPr lang="ru-RU" dirty="0" err="1" smtClean="0"/>
            <a:t>агротехнологиями</a:t>
          </a:r>
          <a:r>
            <a:rPr lang="ru-RU" dirty="0" smtClean="0"/>
            <a:t>, </a:t>
          </a:r>
          <a:endParaRPr lang="ru-RU" dirty="0"/>
        </a:p>
      </dgm:t>
    </dgm:pt>
    <dgm:pt modelId="{66369931-8D93-47B3-AFA8-F9E4903DB5DE}" type="parTrans" cxnId="{A47B0E99-AB95-4A82-868C-237546D829F2}">
      <dgm:prSet/>
      <dgm:spPr/>
      <dgm:t>
        <a:bodyPr/>
        <a:lstStyle/>
        <a:p>
          <a:endParaRPr lang="ru-RU"/>
        </a:p>
      </dgm:t>
    </dgm:pt>
    <dgm:pt modelId="{A9146A5B-B92D-4AC4-9B13-C56A3EBFB124}" type="sibTrans" cxnId="{A47B0E99-AB95-4A82-868C-237546D829F2}">
      <dgm:prSet/>
      <dgm:spPr/>
      <dgm:t>
        <a:bodyPr/>
        <a:lstStyle/>
        <a:p>
          <a:endParaRPr lang="ru-RU"/>
        </a:p>
      </dgm:t>
    </dgm:pt>
    <dgm:pt modelId="{571518DB-0551-421F-9C8A-81415AF38315}">
      <dgm:prSet phldrT="[Текст]"/>
      <dgm:spPr/>
      <dgm:t>
        <a:bodyPr/>
        <a:lstStyle/>
        <a:p>
          <a:r>
            <a:rPr lang="ru-RU" dirty="0" smtClean="0"/>
            <a:t>Детско-взрослая туристическая фирма, использующая туристический потенциал конкретного сельского поселения; </a:t>
          </a:r>
          <a:endParaRPr lang="ru-RU" dirty="0"/>
        </a:p>
      </dgm:t>
    </dgm:pt>
    <dgm:pt modelId="{6DD914A5-02EA-42D3-9E37-5C6385A50472}" type="parTrans" cxnId="{0E36FC94-7B04-47EA-9189-0255F8DE77CB}">
      <dgm:prSet/>
      <dgm:spPr/>
      <dgm:t>
        <a:bodyPr/>
        <a:lstStyle/>
        <a:p>
          <a:endParaRPr lang="ru-RU"/>
        </a:p>
      </dgm:t>
    </dgm:pt>
    <dgm:pt modelId="{286FD42A-B6FF-4D57-B2EF-78E7320430FE}" type="sibTrans" cxnId="{0E36FC94-7B04-47EA-9189-0255F8DE77CB}">
      <dgm:prSet/>
      <dgm:spPr/>
      <dgm:t>
        <a:bodyPr/>
        <a:lstStyle/>
        <a:p>
          <a:endParaRPr lang="ru-RU"/>
        </a:p>
      </dgm:t>
    </dgm:pt>
    <dgm:pt modelId="{D3CBB27F-F9D4-4E08-9B24-277B87CD338D}">
      <dgm:prSet/>
      <dgm:spPr/>
      <dgm:t>
        <a:bodyPr/>
        <a:lstStyle/>
        <a:p>
          <a:r>
            <a:rPr lang="ru-RU" dirty="0" smtClean="0"/>
            <a:t>Сетевой проект «Карта разумного природопользования нашего муниципалитета/региона»;</a:t>
          </a:r>
        </a:p>
      </dgm:t>
    </dgm:pt>
    <dgm:pt modelId="{718C640C-11E0-4CB2-A413-1C3A876055E2}" type="parTrans" cxnId="{44EF4FE3-E2C0-415F-B727-848BE81082C0}">
      <dgm:prSet/>
      <dgm:spPr/>
      <dgm:t>
        <a:bodyPr/>
        <a:lstStyle/>
        <a:p>
          <a:endParaRPr lang="ru-RU"/>
        </a:p>
      </dgm:t>
    </dgm:pt>
    <dgm:pt modelId="{BD2E3A8A-B24A-400E-B813-59E5D2B8F223}" type="sibTrans" cxnId="{44EF4FE3-E2C0-415F-B727-848BE81082C0}">
      <dgm:prSet/>
      <dgm:spPr/>
      <dgm:t>
        <a:bodyPr/>
        <a:lstStyle/>
        <a:p>
          <a:endParaRPr lang="ru-RU"/>
        </a:p>
      </dgm:t>
    </dgm:pt>
    <dgm:pt modelId="{74C72B1A-010D-4627-8484-8DF81A280AE8}">
      <dgm:prSet phldrT="[Текст]"/>
      <dgm:spPr/>
      <dgm:t>
        <a:bodyPr/>
        <a:lstStyle/>
        <a:p>
          <a:r>
            <a:rPr lang="ru-RU" dirty="0" smtClean="0"/>
            <a:t>Занятия/ Учебно-исследовательские проекты</a:t>
          </a:r>
          <a:endParaRPr lang="ru-RU" dirty="0"/>
        </a:p>
      </dgm:t>
    </dgm:pt>
    <dgm:pt modelId="{3A26C7AB-FBF9-416D-82AA-005CA2857832}" type="parTrans" cxnId="{5EBE8C47-9C30-4930-B380-5AF11CBCDA87}">
      <dgm:prSet/>
      <dgm:spPr/>
      <dgm:t>
        <a:bodyPr/>
        <a:lstStyle/>
        <a:p>
          <a:endParaRPr lang="ru-RU"/>
        </a:p>
      </dgm:t>
    </dgm:pt>
    <dgm:pt modelId="{D77D3954-1B9F-4C1A-981C-560B6A3265D8}" type="sibTrans" cxnId="{5EBE8C47-9C30-4930-B380-5AF11CBCDA87}">
      <dgm:prSet/>
      <dgm:spPr/>
      <dgm:t>
        <a:bodyPr/>
        <a:lstStyle/>
        <a:p>
          <a:endParaRPr lang="ru-RU"/>
        </a:p>
      </dgm:t>
    </dgm:pt>
    <dgm:pt modelId="{3C7DBC63-207F-4D72-AB77-5B5FC50B9DE7}">
      <dgm:prSet phldrT="[Текст]"/>
      <dgm:spPr/>
      <dgm:t>
        <a:bodyPr/>
        <a:lstStyle/>
        <a:p>
          <a:r>
            <a:rPr lang="ru-RU" dirty="0" smtClean="0"/>
            <a:t>Самостоятельный анализ школьниками потребностей развития аграрного сектора в их муниципалитете и регионе,</a:t>
          </a:r>
          <a:endParaRPr lang="ru-RU" dirty="0"/>
        </a:p>
      </dgm:t>
    </dgm:pt>
    <dgm:pt modelId="{44395C70-5D7A-4970-AEE6-908A402D3289}" type="parTrans" cxnId="{CC1AB4AD-C469-440A-996F-2F920FA7FFDA}">
      <dgm:prSet/>
      <dgm:spPr/>
      <dgm:t>
        <a:bodyPr/>
        <a:lstStyle/>
        <a:p>
          <a:endParaRPr lang="ru-RU"/>
        </a:p>
      </dgm:t>
    </dgm:pt>
    <dgm:pt modelId="{B2980879-C59A-4426-AC09-91652469C04C}" type="sibTrans" cxnId="{CC1AB4AD-C469-440A-996F-2F920FA7FFDA}">
      <dgm:prSet/>
      <dgm:spPr/>
      <dgm:t>
        <a:bodyPr/>
        <a:lstStyle/>
        <a:p>
          <a:endParaRPr lang="ru-RU"/>
        </a:p>
      </dgm:t>
    </dgm:pt>
    <dgm:pt modelId="{DDC00310-3327-4328-BD55-42264E7DF377}">
      <dgm:prSet phldrT="[Текст]"/>
      <dgm:spPr/>
      <dgm:t>
        <a:bodyPr/>
        <a:lstStyle/>
        <a:p>
          <a:r>
            <a:rPr lang="ru-RU" dirty="0" smtClean="0"/>
            <a:t> Формирование учебных проектов, связанных с сельским хозяйством и переработкой его продуктов</a:t>
          </a:r>
          <a:endParaRPr lang="ru-RU" dirty="0"/>
        </a:p>
      </dgm:t>
    </dgm:pt>
    <dgm:pt modelId="{31397763-7B38-4330-B32B-FE70DD3FF8B0}" type="parTrans" cxnId="{F77477F0-9EEA-4F84-839B-3B9187C6C8DC}">
      <dgm:prSet/>
      <dgm:spPr/>
      <dgm:t>
        <a:bodyPr/>
        <a:lstStyle/>
        <a:p>
          <a:endParaRPr lang="ru-RU"/>
        </a:p>
      </dgm:t>
    </dgm:pt>
    <dgm:pt modelId="{0C8F18D3-6675-45FA-B17C-8B84FBDF54DF}" type="sibTrans" cxnId="{F77477F0-9EEA-4F84-839B-3B9187C6C8DC}">
      <dgm:prSet/>
      <dgm:spPr/>
      <dgm:t>
        <a:bodyPr/>
        <a:lstStyle/>
        <a:p>
          <a:endParaRPr lang="ru-RU"/>
        </a:p>
      </dgm:t>
    </dgm:pt>
    <dgm:pt modelId="{EDFAEF6D-8DD5-43E3-901C-401DAA9FF9A5}" type="pres">
      <dgm:prSet presAssocID="{8B3CA4C6-605A-492A-ABCF-826866FB66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BC5F4F-C4DF-4887-84FA-0E970025C109}" type="pres">
      <dgm:prSet presAssocID="{8BAB1B21-5131-48CE-9305-7809EF54C59F}" presName="composite" presStyleCnt="0"/>
      <dgm:spPr/>
    </dgm:pt>
    <dgm:pt modelId="{44CB9BA8-01FA-4AAB-82C6-23FD7D2287B7}" type="pres">
      <dgm:prSet presAssocID="{8BAB1B21-5131-48CE-9305-7809EF54C5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A560F-6D41-4DB3-B40A-61E8A71F6F9A}" type="pres">
      <dgm:prSet presAssocID="{8BAB1B21-5131-48CE-9305-7809EF54C5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ECEF5-BDE9-4EDB-8193-AE1BD5F130B0}" type="pres">
      <dgm:prSet presAssocID="{A746DC11-2A77-4D3A-9718-4F57716D51A5}" presName="sp" presStyleCnt="0"/>
      <dgm:spPr/>
    </dgm:pt>
    <dgm:pt modelId="{325F72D6-3812-45C9-B74C-3F86241F0BA0}" type="pres">
      <dgm:prSet presAssocID="{8BE11073-0278-4B88-BB50-A38F1BA6D23A}" presName="composite" presStyleCnt="0"/>
      <dgm:spPr/>
    </dgm:pt>
    <dgm:pt modelId="{648D4553-64DD-4E13-9B3E-F6242FA6E0D8}" type="pres">
      <dgm:prSet presAssocID="{8BE11073-0278-4B88-BB50-A38F1BA6D2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D3A7-A574-4245-8B0E-65F48D2039A6}" type="pres">
      <dgm:prSet presAssocID="{8BE11073-0278-4B88-BB50-A38F1BA6D2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92165-7FCC-412F-BC83-764EE4A3FD43}" type="pres">
      <dgm:prSet presAssocID="{91F5C858-139E-477F-967F-1BD6201BE4C2}" presName="sp" presStyleCnt="0"/>
      <dgm:spPr/>
    </dgm:pt>
    <dgm:pt modelId="{2324EB66-F197-4F32-8130-99C2A9592CBE}" type="pres">
      <dgm:prSet presAssocID="{34DEB939-7AAB-4811-B290-36A74F9417C4}" presName="composite" presStyleCnt="0"/>
      <dgm:spPr/>
    </dgm:pt>
    <dgm:pt modelId="{B381BE43-B334-4AD9-AE79-571DE78EE2ED}" type="pres">
      <dgm:prSet presAssocID="{34DEB939-7AAB-4811-B290-36A74F9417C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42F97-5EAD-4E81-9F40-A895420EB94A}" type="pres">
      <dgm:prSet presAssocID="{34DEB939-7AAB-4811-B290-36A74F9417C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3AA5D-1817-4229-AF57-1358DE27D400}" type="presOf" srcId="{571518DB-0551-421F-9C8A-81415AF38315}" destId="{8E6A560F-6D41-4DB3-B40A-61E8A71F6F9A}" srcOrd="0" destOrd="2" presId="urn:microsoft.com/office/officeart/2005/8/layout/chevron2"/>
    <dgm:cxn modelId="{049871FE-A4BF-44B2-81E8-AE1D7CAA5633}" srcId="{8B3CA4C6-605A-492A-ABCF-826866FB669B}" destId="{8BAB1B21-5131-48CE-9305-7809EF54C59F}" srcOrd="0" destOrd="0" parTransId="{44FB9BBF-13E5-4112-BEA0-5FD1DFDD0A48}" sibTransId="{A746DC11-2A77-4D3A-9718-4F57716D51A5}"/>
    <dgm:cxn modelId="{52716217-0AE0-40AA-BAC7-47A6BC1CA047}" type="presOf" srcId="{D3CBB27F-F9D4-4E08-9B24-277B87CD338D}" destId="{4FEBD3A7-A574-4245-8B0E-65F48D2039A6}" srcOrd="0" destOrd="0" presId="urn:microsoft.com/office/officeart/2005/8/layout/chevron2"/>
    <dgm:cxn modelId="{DD2DA122-AC7F-403E-876A-5D793614AF1F}" srcId="{8BAB1B21-5131-48CE-9305-7809EF54C59F}" destId="{FB01DAD8-EDE3-420B-9990-89E21202E745}" srcOrd="1" destOrd="0" parTransId="{7CE7874C-9975-4AE3-B43C-3CDF340AC4B0}" sibTransId="{FCAFFCD4-BA46-4AE1-96E2-59D2C356DB5B}"/>
    <dgm:cxn modelId="{944771E7-1F0C-4DBE-AB67-0CF617D8CAD6}" type="presOf" srcId="{DDC00310-3327-4328-BD55-42264E7DF377}" destId="{1FD42F97-5EAD-4E81-9F40-A895420EB94A}" srcOrd="0" destOrd="2" presId="urn:microsoft.com/office/officeart/2005/8/layout/chevron2"/>
    <dgm:cxn modelId="{A47B0E99-AB95-4A82-868C-237546D829F2}" srcId="{34DEB939-7AAB-4811-B290-36A74F9417C4}" destId="{C3A633D9-186A-4416-9D88-6AD3C4C1A219}" srcOrd="0" destOrd="0" parTransId="{66369931-8D93-47B3-AFA8-F9E4903DB5DE}" sibTransId="{A9146A5B-B92D-4AC4-9B13-C56A3EBFB124}"/>
    <dgm:cxn modelId="{08AE32B6-7FD8-45C0-B0D3-5C9355BF4F9A}" type="presOf" srcId="{C3A633D9-186A-4416-9D88-6AD3C4C1A219}" destId="{1FD42F97-5EAD-4E81-9F40-A895420EB94A}" srcOrd="0" destOrd="0" presId="urn:microsoft.com/office/officeart/2005/8/layout/chevron2"/>
    <dgm:cxn modelId="{CC1AB4AD-C469-440A-996F-2F920FA7FFDA}" srcId="{34DEB939-7AAB-4811-B290-36A74F9417C4}" destId="{3C7DBC63-207F-4D72-AB77-5B5FC50B9DE7}" srcOrd="1" destOrd="0" parTransId="{44395C70-5D7A-4970-AEE6-908A402D3289}" sibTransId="{B2980879-C59A-4426-AC09-91652469C04C}"/>
    <dgm:cxn modelId="{F77477F0-9EEA-4F84-839B-3B9187C6C8DC}" srcId="{34DEB939-7AAB-4811-B290-36A74F9417C4}" destId="{DDC00310-3327-4328-BD55-42264E7DF377}" srcOrd="2" destOrd="0" parTransId="{31397763-7B38-4330-B32B-FE70DD3FF8B0}" sibTransId="{0C8F18D3-6675-45FA-B17C-8B84FBDF54DF}"/>
    <dgm:cxn modelId="{5ED6AC94-78D7-4F8C-B328-3CE8E2E66C1C}" type="presOf" srcId="{8B3CA4C6-605A-492A-ABCF-826866FB669B}" destId="{EDFAEF6D-8DD5-43E3-901C-401DAA9FF9A5}" srcOrd="0" destOrd="0" presId="urn:microsoft.com/office/officeart/2005/8/layout/chevron2"/>
    <dgm:cxn modelId="{61B1249E-E5DE-4340-8181-06094937D9CD}" srcId="{8B3CA4C6-605A-492A-ABCF-826866FB669B}" destId="{34DEB939-7AAB-4811-B290-36A74F9417C4}" srcOrd="2" destOrd="0" parTransId="{C39E54FD-B018-4F50-857A-4798450E831B}" sibTransId="{3C6A0613-8201-4827-9FE7-233547C6EF9D}"/>
    <dgm:cxn modelId="{A7D08C93-977B-4D3F-A133-0BCEA7A20ECF}" type="presOf" srcId="{7D44EB07-E913-41A3-90AD-EE941EBA1288}" destId="{8E6A560F-6D41-4DB3-B40A-61E8A71F6F9A}" srcOrd="0" destOrd="0" presId="urn:microsoft.com/office/officeart/2005/8/layout/chevron2"/>
    <dgm:cxn modelId="{0E36FC94-7B04-47EA-9189-0255F8DE77CB}" srcId="{8BAB1B21-5131-48CE-9305-7809EF54C59F}" destId="{571518DB-0551-421F-9C8A-81415AF38315}" srcOrd="2" destOrd="0" parTransId="{6DD914A5-02EA-42D3-9E37-5C6385A50472}" sibTransId="{286FD42A-B6FF-4D57-B2EF-78E7320430FE}"/>
    <dgm:cxn modelId="{44EF4FE3-E2C0-415F-B727-848BE81082C0}" srcId="{8BE11073-0278-4B88-BB50-A38F1BA6D23A}" destId="{D3CBB27F-F9D4-4E08-9B24-277B87CD338D}" srcOrd="0" destOrd="0" parTransId="{718C640C-11E0-4CB2-A413-1C3A876055E2}" sibTransId="{BD2E3A8A-B24A-400E-B813-59E5D2B8F223}"/>
    <dgm:cxn modelId="{EF2DE163-1132-49F8-901A-4D099A6DCB1B}" srcId="{8B3CA4C6-605A-492A-ABCF-826866FB669B}" destId="{8BE11073-0278-4B88-BB50-A38F1BA6D23A}" srcOrd="1" destOrd="0" parTransId="{3019588C-8E24-41A1-BCAD-8D8058A2B42A}" sibTransId="{91F5C858-139E-477F-967F-1BD6201BE4C2}"/>
    <dgm:cxn modelId="{E6ABBFF9-BD63-48DB-97C6-49F35C1F761F}" type="presOf" srcId="{FB01DAD8-EDE3-420B-9990-89E21202E745}" destId="{8E6A560F-6D41-4DB3-B40A-61E8A71F6F9A}" srcOrd="0" destOrd="1" presId="urn:microsoft.com/office/officeart/2005/8/layout/chevron2"/>
    <dgm:cxn modelId="{211BDE94-4B82-4F44-8B6E-C4134FF1894E}" srcId="{8BAB1B21-5131-48CE-9305-7809EF54C59F}" destId="{7D44EB07-E913-41A3-90AD-EE941EBA1288}" srcOrd="0" destOrd="0" parTransId="{83DD873B-2BE8-4DA9-8947-539594FEA6B5}" sibTransId="{3CF615E2-C79F-4C66-988B-3816A4F7E7EB}"/>
    <dgm:cxn modelId="{25BD1E4A-77E3-4EEB-A10C-57824E941D1A}" type="presOf" srcId="{3D734861-A036-4BB8-B7E2-9942583651E4}" destId="{4FEBD3A7-A574-4245-8B0E-65F48D2039A6}" srcOrd="0" destOrd="1" presId="urn:microsoft.com/office/officeart/2005/8/layout/chevron2"/>
    <dgm:cxn modelId="{847CC7AB-47A0-4750-8EBC-3D0A8D2D130B}" type="presOf" srcId="{8BAB1B21-5131-48CE-9305-7809EF54C59F}" destId="{44CB9BA8-01FA-4AAB-82C6-23FD7D2287B7}" srcOrd="0" destOrd="0" presId="urn:microsoft.com/office/officeart/2005/8/layout/chevron2"/>
    <dgm:cxn modelId="{77B017B6-248B-4C2C-9F04-AC4034DAA7DE}" type="presOf" srcId="{34DEB939-7AAB-4811-B290-36A74F9417C4}" destId="{B381BE43-B334-4AD9-AE79-571DE78EE2ED}" srcOrd="0" destOrd="0" presId="urn:microsoft.com/office/officeart/2005/8/layout/chevron2"/>
    <dgm:cxn modelId="{FDE7578B-0851-4F45-89FF-73E449F4ED62}" type="presOf" srcId="{8BE11073-0278-4B88-BB50-A38F1BA6D23A}" destId="{648D4553-64DD-4E13-9B3E-F6242FA6E0D8}" srcOrd="0" destOrd="0" presId="urn:microsoft.com/office/officeart/2005/8/layout/chevron2"/>
    <dgm:cxn modelId="{C61C5BF8-AFE0-4FA8-97DC-A962D02208E9}" type="presOf" srcId="{3C7DBC63-207F-4D72-AB77-5B5FC50B9DE7}" destId="{1FD42F97-5EAD-4E81-9F40-A895420EB94A}" srcOrd="0" destOrd="1" presId="urn:microsoft.com/office/officeart/2005/8/layout/chevron2"/>
    <dgm:cxn modelId="{69CEA0DD-4E0E-47A9-B54E-EA02314947E9}" type="presOf" srcId="{74C72B1A-010D-4627-8484-8DF81A280AE8}" destId="{4FEBD3A7-A574-4245-8B0E-65F48D2039A6}" srcOrd="0" destOrd="2" presId="urn:microsoft.com/office/officeart/2005/8/layout/chevron2"/>
    <dgm:cxn modelId="{B5C122D9-3C25-422E-B521-021D119F0FAE}" srcId="{8BE11073-0278-4B88-BB50-A38F1BA6D23A}" destId="{3D734861-A036-4BB8-B7E2-9942583651E4}" srcOrd="1" destOrd="0" parTransId="{31CFAED9-BE32-458F-9800-3A0B1CE19BED}" sibTransId="{19CD9829-1638-4F13-ACA9-C0D2DF4167A1}"/>
    <dgm:cxn modelId="{5EBE8C47-9C30-4930-B380-5AF11CBCDA87}" srcId="{8BE11073-0278-4B88-BB50-A38F1BA6D23A}" destId="{74C72B1A-010D-4627-8484-8DF81A280AE8}" srcOrd="2" destOrd="0" parTransId="{3A26C7AB-FBF9-416D-82AA-005CA2857832}" sibTransId="{D77D3954-1B9F-4C1A-981C-560B6A3265D8}"/>
    <dgm:cxn modelId="{2903A5DC-42E1-4547-93B3-435A8BAE8006}" type="presParOf" srcId="{EDFAEF6D-8DD5-43E3-901C-401DAA9FF9A5}" destId="{76BC5F4F-C4DF-4887-84FA-0E970025C109}" srcOrd="0" destOrd="0" presId="urn:microsoft.com/office/officeart/2005/8/layout/chevron2"/>
    <dgm:cxn modelId="{F9DA5EF4-DC72-4E86-BE13-914E2071882F}" type="presParOf" srcId="{76BC5F4F-C4DF-4887-84FA-0E970025C109}" destId="{44CB9BA8-01FA-4AAB-82C6-23FD7D2287B7}" srcOrd="0" destOrd="0" presId="urn:microsoft.com/office/officeart/2005/8/layout/chevron2"/>
    <dgm:cxn modelId="{F1A6CA2F-DB1F-48E8-8739-25467E893538}" type="presParOf" srcId="{76BC5F4F-C4DF-4887-84FA-0E970025C109}" destId="{8E6A560F-6D41-4DB3-B40A-61E8A71F6F9A}" srcOrd="1" destOrd="0" presId="urn:microsoft.com/office/officeart/2005/8/layout/chevron2"/>
    <dgm:cxn modelId="{F6E7965C-2733-4FE5-B653-09C60AB93F10}" type="presParOf" srcId="{EDFAEF6D-8DD5-43E3-901C-401DAA9FF9A5}" destId="{3E3ECEF5-BDE9-4EDB-8193-AE1BD5F130B0}" srcOrd="1" destOrd="0" presId="urn:microsoft.com/office/officeart/2005/8/layout/chevron2"/>
    <dgm:cxn modelId="{92B89A05-C706-430F-BCE5-E7C98E5F8ED8}" type="presParOf" srcId="{EDFAEF6D-8DD5-43E3-901C-401DAA9FF9A5}" destId="{325F72D6-3812-45C9-B74C-3F86241F0BA0}" srcOrd="2" destOrd="0" presId="urn:microsoft.com/office/officeart/2005/8/layout/chevron2"/>
    <dgm:cxn modelId="{49450017-EF5A-480C-AD99-FC3385EF522F}" type="presParOf" srcId="{325F72D6-3812-45C9-B74C-3F86241F0BA0}" destId="{648D4553-64DD-4E13-9B3E-F6242FA6E0D8}" srcOrd="0" destOrd="0" presId="urn:microsoft.com/office/officeart/2005/8/layout/chevron2"/>
    <dgm:cxn modelId="{8554A3F3-230B-4F06-BE68-9A4E8E129E87}" type="presParOf" srcId="{325F72D6-3812-45C9-B74C-3F86241F0BA0}" destId="{4FEBD3A7-A574-4245-8B0E-65F48D2039A6}" srcOrd="1" destOrd="0" presId="urn:microsoft.com/office/officeart/2005/8/layout/chevron2"/>
    <dgm:cxn modelId="{A137B888-815D-4E5F-8CA6-A185616EA8D5}" type="presParOf" srcId="{EDFAEF6D-8DD5-43E3-901C-401DAA9FF9A5}" destId="{58392165-7FCC-412F-BC83-764EE4A3FD43}" srcOrd="3" destOrd="0" presId="urn:microsoft.com/office/officeart/2005/8/layout/chevron2"/>
    <dgm:cxn modelId="{5B49D568-839E-4737-B689-C400A59FB2F3}" type="presParOf" srcId="{EDFAEF6D-8DD5-43E3-901C-401DAA9FF9A5}" destId="{2324EB66-F197-4F32-8130-99C2A9592CBE}" srcOrd="4" destOrd="0" presId="urn:microsoft.com/office/officeart/2005/8/layout/chevron2"/>
    <dgm:cxn modelId="{004B4950-F718-49CE-B449-C1EBD73AA7D3}" type="presParOf" srcId="{2324EB66-F197-4F32-8130-99C2A9592CBE}" destId="{B381BE43-B334-4AD9-AE79-571DE78EE2ED}" srcOrd="0" destOrd="0" presId="urn:microsoft.com/office/officeart/2005/8/layout/chevron2"/>
    <dgm:cxn modelId="{0711CE72-AFEA-4618-BC3F-2F52D4F7A854}" type="presParOf" srcId="{2324EB66-F197-4F32-8130-99C2A9592CBE}" destId="{1FD42F97-5EAD-4E81-9F40-A895420EB9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02F169-10F3-477F-BB7D-0C2C1A01C9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27261-9926-4192-B97D-E0B12AF11D29}">
      <dgm:prSet phldrT="[Текст]"/>
      <dgm:spPr/>
      <dgm:t>
        <a:bodyPr/>
        <a:lstStyle/>
        <a:p>
          <a:r>
            <a:rPr lang="ru-RU" dirty="0" smtClean="0"/>
            <a:t>Первоначальное вовлечение детей, оказавшихся в трудной жизненной ситуации, в систему взаимодействия</a:t>
          </a:r>
          <a:endParaRPr lang="ru-RU" dirty="0"/>
        </a:p>
      </dgm:t>
    </dgm:pt>
    <dgm:pt modelId="{7CE68A5F-E40D-413C-83E5-A4DE6B52E0D8}" type="parTrans" cxnId="{9EA8CFF9-1209-4A80-B4CF-DBC36FD276A9}">
      <dgm:prSet/>
      <dgm:spPr/>
      <dgm:t>
        <a:bodyPr/>
        <a:lstStyle/>
        <a:p>
          <a:endParaRPr lang="ru-RU"/>
        </a:p>
      </dgm:t>
    </dgm:pt>
    <dgm:pt modelId="{26069513-E919-4D12-BB68-EA62690603C6}" type="sibTrans" cxnId="{9EA8CFF9-1209-4A80-B4CF-DBC36FD276A9}">
      <dgm:prSet/>
      <dgm:spPr/>
      <dgm:t>
        <a:bodyPr/>
        <a:lstStyle/>
        <a:p>
          <a:endParaRPr lang="ru-RU"/>
        </a:p>
      </dgm:t>
    </dgm:pt>
    <dgm:pt modelId="{98069D69-A97C-483C-8915-784E5B5F3F00}">
      <dgm:prSet phldrT="[Текст]"/>
      <dgm:spPr/>
      <dgm:t>
        <a:bodyPr/>
        <a:lstStyle/>
        <a:p>
          <a:r>
            <a:rPr lang="ru-RU" dirty="0" smtClean="0"/>
            <a:t>Формирование у детей, оказавшихся в трудной жизненной ситуации, базовых единиц жизненного опыта, </a:t>
          </a:r>
          <a:endParaRPr lang="ru-RU" dirty="0"/>
        </a:p>
      </dgm:t>
    </dgm:pt>
    <dgm:pt modelId="{EBAAE283-26F1-4CF1-A119-3A23144FDE83}" type="parTrans" cxnId="{7251A115-A485-47FA-B326-9E5001B274EF}">
      <dgm:prSet/>
      <dgm:spPr/>
      <dgm:t>
        <a:bodyPr/>
        <a:lstStyle/>
        <a:p>
          <a:endParaRPr lang="ru-RU"/>
        </a:p>
      </dgm:t>
    </dgm:pt>
    <dgm:pt modelId="{5DDF9518-A9D3-4714-BFF9-46FF73322920}" type="sibTrans" cxnId="{7251A115-A485-47FA-B326-9E5001B274EF}">
      <dgm:prSet/>
      <dgm:spPr/>
      <dgm:t>
        <a:bodyPr/>
        <a:lstStyle/>
        <a:p>
          <a:endParaRPr lang="ru-RU"/>
        </a:p>
      </dgm:t>
    </dgm:pt>
    <dgm:pt modelId="{4332A19E-5195-4B77-A774-D9E6074FD86B}">
      <dgm:prSet phldrT="[Текст]"/>
      <dgm:spPr/>
      <dgm:t>
        <a:bodyPr/>
        <a:lstStyle/>
        <a:p>
          <a:r>
            <a:rPr lang="ru-RU" dirty="0" smtClean="0"/>
            <a:t> Восполнение детьми, оказавшимися в трудной жизненной ситуации, актуальных для них познавательных и </a:t>
          </a:r>
          <a:r>
            <a:rPr lang="ru-RU" dirty="0" err="1" smtClean="0"/>
            <a:t>компетентностных</a:t>
          </a:r>
          <a:r>
            <a:rPr lang="ru-RU" dirty="0" smtClean="0"/>
            <a:t> дефицитов.</a:t>
          </a:r>
          <a:endParaRPr lang="ru-RU" dirty="0"/>
        </a:p>
      </dgm:t>
    </dgm:pt>
    <dgm:pt modelId="{5ECB46F1-CC48-4F3C-B26B-A0113858C3ED}" type="parTrans" cxnId="{B1D3300B-BF6D-49F2-B5FC-F6A1BCDC1A93}">
      <dgm:prSet/>
      <dgm:spPr/>
      <dgm:t>
        <a:bodyPr/>
        <a:lstStyle/>
        <a:p>
          <a:endParaRPr lang="ru-RU"/>
        </a:p>
      </dgm:t>
    </dgm:pt>
    <dgm:pt modelId="{6286987D-9005-4275-8157-731FAD8E65E2}" type="sibTrans" cxnId="{B1D3300B-BF6D-49F2-B5FC-F6A1BCDC1A93}">
      <dgm:prSet/>
      <dgm:spPr/>
      <dgm:t>
        <a:bodyPr/>
        <a:lstStyle/>
        <a:p>
          <a:endParaRPr lang="ru-RU"/>
        </a:p>
      </dgm:t>
    </dgm:pt>
    <dgm:pt modelId="{D317F69D-A042-4037-944C-913A335D153E}">
      <dgm:prSet/>
      <dgm:spPr/>
      <dgm:t>
        <a:bodyPr/>
        <a:lstStyle/>
        <a:p>
          <a:r>
            <a:rPr lang="ru-RU" dirty="0" smtClean="0"/>
            <a:t>Прохождение детьми, оказавшимися в трудной жизненной ситуации, событий, позволяющих им сформировать обоснованные поводы для гордости и основания для высокого личностного статуса</a:t>
          </a:r>
          <a:endParaRPr lang="ru-RU" dirty="0"/>
        </a:p>
      </dgm:t>
    </dgm:pt>
    <dgm:pt modelId="{31E0A4B6-1754-4018-88AB-2D2F01E72D9B}" type="parTrans" cxnId="{B1ABB5A7-6F80-48FF-8F57-A668E877CD19}">
      <dgm:prSet/>
      <dgm:spPr/>
      <dgm:t>
        <a:bodyPr/>
        <a:lstStyle/>
        <a:p>
          <a:endParaRPr lang="ru-RU"/>
        </a:p>
      </dgm:t>
    </dgm:pt>
    <dgm:pt modelId="{E8AD52D9-366F-4258-B76B-B7CA6331DD6E}" type="sibTrans" cxnId="{B1ABB5A7-6F80-48FF-8F57-A668E877CD19}">
      <dgm:prSet/>
      <dgm:spPr/>
      <dgm:t>
        <a:bodyPr/>
        <a:lstStyle/>
        <a:p>
          <a:endParaRPr lang="ru-RU"/>
        </a:p>
      </dgm:t>
    </dgm:pt>
    <dgm:pt modelId="{6BBD282D-7274-4D0B-8FBA-E750966460DB}">
      <dgm:prSet/>
      <dgm:spPr/>
      <dgm:t>
        <a:bodyPr/>
        <a:lstStyle/>
        <a:p>
          <a:r>
            <a:rPr lang="ru-RU" dirty="0" smtClean="0"/>
            <a:t>Оформление детьми будущей жизненной стратегии и конструирование на данной основе предпочтительных базовых индивидуальных учебных планов и стратегий</a:t>
          </a:r>
          <a:endParaRPr lang="ru-RU" dirty="0"/>
        </a:p>
      </dgm:t>
    </dgm:pt>
    <dgm:pt modelId="{D4487929-EEDF-44C8-A8BD-16EBE4143077}" type="parTrans" cxnId="{D2A8DCCA-DE5F-4DEF-B164-3E22A8D3F751}">
      <dgm:prSet/>
      <dgm:spPr/>
      <dgm:t>
        <a:bodyPr/>
        <a:lstStyle/>
        <a:p>
          <a:endParaRPr lang="ru-RU"/>
        </a:p>
      </dgm:t>
    </dgm:pt>
    <dgm:pt modelId="{6A1F715A-5E9D-4647-A204-6CEFAAA39761}" type="sibTrans" cxnId="{D2A8DCCA-DE5F-4DEF-B164-3E22A8D3F751}">
      <dgm:prSet/>
      <dgm:spPr/>
      <dgm:t>
        <a:bodyPr/>
        <a:lstStyle/>
        <a:p>
          <a:endParaRPr lang="ru-RU"/>
        </a:p>
      </dgm:t>
    </dgm:pt>
    <dgm:pt modelId="{9913B956-84CF-49C6-A8E0-05BEBE84D46E}" type="pres">
      <dgm:prSet presAssocID="{E102F169-10F3-477F-BB7D-0C2C1A01C9D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A0AD57-792E-40A7-BCA9-0D267B5B6B76}" type="pres">
      <dgm:prSet presAssocID="{E102F169-10F3-477F-BB7D-0C2C1A01C9D1}" presName="arrow" presStyleLbl="bgShp" presStyleIdx="0" presStyleCnt="1" custLinFactNeighborX="126" custLinFactNeighborY="852"/>
      <dgm:spPr/>
    </dgm:pt>
    <dgm:pt modelId="{FA615A58-97B8-4C1A-83E5-3797C97B3061}" type="pres">
      <dgm:prSet presAssocID="{E102F169-10F3-477F-BB7D-0C2C1A01C9D1}" presName="arrowDiagram5" presStyleCnt="0"/>
      <dgm:spPr/>
    </dgm:pt>
    <dgm:pt modelId="{09F9B098-BEED-473E-ABD2-1811825B217B}" type="pres">
      <dgm:prSet presAssocID="{EF927261-9926-4192-B97D-E0B12AF11D29}" presName="bullet5a" presStyleLbl="node1" presStyleIdx="0" presStyleCnt="5"/>
      <dgm:spPr/>
    </dgm:pt>
    <dgm:pt modelId="{FACB29B8-0B24-4BDD-8F62-A92BD0990067}" type="pres">
      <dgm:prSet presAssocID="{EF927261-9926-4192-B97D-E0B12AF11D29}" presName="textBox5a" presStyleLbl="revTx" presStyleIdx="0" presStyleCnt="5" custScaleX="208986" custScaleY="68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47F14-787A-4178-80E9-7DAE0E6BDB5C}" type="pres">
      <dgm:prSet presAssocID="{98069D69-A97C-483C-8915-784E5B5F3F00}" presName="bullet5b" presStyleLbl="node1" presStyleIdx="1" presStyleCnt="5"/>
      <dgm:spPr/>
    </dgm:pt>
    <dgm:pt modelId="{82736C77-04DC-4B87-BF17-5AD7B7D915E2}" type="pres">
      <dgm:prSet presAssocID="{98069D69-A97C-483C-8915-784E5B5F3F00}" presName="textBox5b" presStyleLbl="revTx" presStyleIdx="1" presStyleCnt="5" custScaleX="158543" custScaleY="7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78C02-746D-4708-9C61-94194E14865E}" type="pres">
      <dgm:prSet presAssocID="{4332A19E-5195-4B77-A774-D9E6074FD86B}" presName="bullet5c" presStyleLbl="node1" presStyleIdx="2" presStyleCnt="5"/>
      <dgm:spPr/>
    </dgm:pt>
    <dgm:pt modelId="{3C8064E4-3EED-4DDE-B1DF-8FA7AE1C909E}" type="pres">
      <dgm:prSet presAssocID="{4332A19E-5195-4B77-A774-D9E6074FD86B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0F198-93B7-4186-B3F2-E8F74371E4B2}" type="pres">
      <dgm:prSet presAssocID="{D317F69D-A042-4037-944C-913A335D153E}" presName="bullet5d" presStyleLbl="node1" presStyleIdx="3" presStyleCnt="5"/>
      <dgm:spPr/>
    </dgm:pt>
    <dgm:pt modelId="{77C9FD80-F176-4509-8F84-A1A95BCE4C0E}" type="pres">
      <dgm:prSet presAssocID="{D317F69D-A042-4037-944C-913A335D153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D0490-9EB7-4D98-A218-A1BE74EA50AE}" type="pres">
      <dgm:prSet presAssocID="{6BBD282D-7274-4D0B-8FBA-E750966460DB}" presName="bullet5e" presStyleLbl="node1" presStyleIdx="4" presStyleCnt="5"/>
      <dgm:spPr/>
    </dgm:pt>
    <dgm:pt modelId="{46AD0E61-739D-48C7-A8AE-C5BF926A9AF0}" type="pres">
      <dgm:prSet presAssocID="{6BBD282D-7274-4D0B-8FBA-E750966460DB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DF945D-FEC2-442D-9D98-EEA776AE261B}" type="presOf" srcId="{6BBD282D-7274-4D0B-8FBA-E750966460DB}" destId="{46AD0E61-739D-48C7-A8AE-C5BF926A9AF0}" srcOrd="0" destOrd="0" presId="urn:microsoft.com/office/officeart/2005/8/layout/arrow2"/>
    <dgm:cxn modelId="{9EA8CFF9-1209-4A80-B4CF-DBC36FD276A9}" srcId="{E102F169-10F3-477F-BB7D-0C2C1A01C9D1}" destId="{EF927261-9926-4192-B97D-E0B12AF11D29}" srcOrd="0" destOrd="0" parTransId="{7CE68A5F-E40D-413C-83E5-A4DE6B52E0D8}" sibTransId="{26069513-E919-4D12-BB68-EA62690603C6}"/>
    <dgm:cxn modelId="{B1D3300B-BF6D-49F2-B5FC-F6A1BCDC1A93}" srcId="{E102F169-10F3-477F-BB7D-0C2C1A01C9D1}" destId="{4332A19E-5195-4B77-A774-D9E6074FD86B}" srcOrd="2" destOrd="0" parTransId="{5ECB46F1-CC48-4F3C-B26B-A0113858C3ED}" sibTransId="{6286987D-9005-4275-8157-731FAD8E65E2}"/>
    <dgm:cxn modelId="{A2630035-317F-40F6-821C-54E0E1B0080D}" type="presOf" srcId="{4332A19E-5195-4B77-A774-D9E6074FD86B}" destId="{3C8064E4-3EED-4DDE-B1DF-8FA7AE1C909E}" srcOrd="0" destOrd="0" presId="urn:microsoft.com/office/officeart/2005/8/layout/arrow2"/>
    <dgm:cxn modelId="{09B4B04D-733E-400F-86DE-350C3EC38B21}" type="presOf" srcId="{98069D69-A97C-483C-8915-784E5B5F3F00}" destId="{82736C77-04DC-4B87-BF17-5AD7B7D915E2}" srcOrd="0" destOrd="0" presId="urn:microsoft.com/office/officeart/2005/8/layout/arrow2"/>
    <dgm:cxn modelId="{7251A115-A485-47FA-B326-9E5001B274EF}" srcId="{E102F169-10F3-477F-BB7D-0C2C1A01C9D1}" destId="{98069D69-A97C-483C-8915-784E5B5F3F00}" srcOrd="1" destOrd="0" parTransId="{EBAAE283-26F1-4CF1-A119-3A23144FDE83}" sibTransId="{5DDF9518-A9D3-4714-BFF9-46FF73322920}"/>
    <dgm:cxn modelId="{B1ABB5A7-6F80-48FF-8F57-A668E877CD19}" srcId="{E102F169-10F3-477F-BB7D-0C2C1A01C9D1}" destId="{D317F69D-A042-4037-944C-913A335D153E}" srcOrd="3" destOrd="0" parTransId="{31E0A4B6-1754-4018-88AB-2D2F01E72D9B}" sibTransId="{E8AD52D9-366F-4258-B76B-B7CA6331DD6E}"/>
    <dgm:cxn modelId="{A5F8F6B2-F39E-4C47-AC3A-FD1D39E5730A}" type="presOf" srcId="{E102F169-10F3-477F-BB7D-0C2C1A01C9D1}" destId="{9913B956-84CF-49C6-A8E0-05BEBE84D46E}" srcOrd="0" destOrd="0" presId="urn:microsoft.com/office/officeart/2005/8/layout/arrow2"/>
    <dgm:cxn modelId="{D2A8DCCA-DE5F-4DEF-B164-3E22A8D3F751}" srcId="{E102F169-10F3-477F-BB7D-0C2C1A01C9D1}" destId="{6BBD282D-7274-4D0B-8FBA-E750966460DB}" srcOrd="4" destOrd="0" parTransId="{D4487929-EEDF-44C8-A8BD-16EBE4143077}" sibTransId="{6A1F715A-5E9D-4647-A204-6CEFAAA39761}"/>
    <dgm:cxn modelId="{8A384C5B-AB6B-4737-95CB-053439560DA8}" type="presOf" srcId="{EF927261-9926-4192-B97D-E0B12AF11D29}" destId="{FACB29B8-0B24-4BDD-8F62-A92BD0990067}" srcOrd="0" destOrd="0" presId="urn:microsoft.com/office/officeart/2005/8/layout/arrow2"/>
    <dgm:cxn modelId="{6E5F19D5-3259-4EF1-9663-FCBBF03D197B}" type="presOf" srcId="{D317F69D-A042-4037-944C-913A335D153E}" destId="{77C9FD80-F176-4509-8F84-A1A95BCE4C0E}" srcOrd="0" destOrd="0" presId="urn:microsoft.com/office/officeart/2005/8/layout/arrow2"/>
    <dgm:cxn modelId="{AD1EA1F7-5502-467D-9DE0-9A39160CB2DA}" type="presParOf" srcId="{9913B956-84CF-49C6-A8E0-05BEBE84D46E}" destId="{C4A0AD57-792E-40A7-BCA9-0D267B5B6B76}" srcOrd="0" destOrd="0" presId="urn:microsoft.com/office/officeart/2005/8/layout/arrow2"/>
    <dgm:cxn modelId="{F8CD554D-D6BA-4EF0-B198-F2016D910EC5}" type="presParOf" srcId="{9913B956-84CF-49C6-A8E0-05BEBE84D46E}" destId="{FA615A58-97B8-4C1A-83E5-3797C97B3061}" srcOrd="1" destOrd="0" presId="urn:microsoft.com/office/officeart/2005/8/layout/arrow2"/>
    <dgm:cxn modelId="{BE4FA21E-8482-49D2-B65B-0E9D8A949C66}" type="presParOf" srcId="{FA615A58-97B8-4C1A-83E5-3797C97B3061}" destId="{09F9B098-BEED-473E-ABD2-1811825B217B}" srcOrd="0" destOrd="0" presId="urn:microsoft.com/office/officeart/2005/8/layout/arrow2"/>
    <dgm:cxn modelId="{F55B52D7-FFAF-4A34-921D-4B09BFF77900}" type="presParOf" srcId="{FA615A58-97B8-4C1A-83E5-3797C97B3061}" destId="{FACB29B8-0B24-4BDD-8F62-A92BD0990067}" srcOrd="1" destOrd="0" presId="urn:microsoft.com/office/officeart/2005/8/layout/arrow2"/>
    <dgm:cxn modelId="{A82531B1-AFCB-426B-B773-0CC1C9E9F46B}" type="presParOf" srcId="{FA615A58-97B8-4C1A-83E5-3797C97B3061}" destId="{D0C47F14-787A-4178-80E9-7DAE0E6BDB5C}" srcOrd="2" destOrd="0" presId="urn:microsoft.com/office/officeart/2005/8/layout/arrow2"/>
    <dgm:cxn modelId="{52AC91EF-4828-4592-995C-D67A9F04EF24}" type="presParOf" srcId="{FA615A58-97B8-4C1A-83E5-3797C97B3061}" destId="{82736C77-04DC-4B87-BF17-5AD7B7D915E2}" srcOrd="3" destOrd="0" presId="urn:microsoft.com/office/officeart/2005/8/layout/arrow2"/>
    <dgm:cxn modelId="{53E2444E-0FC3-42B6-93E9-296640526773}" type="presParOf" srcId="{FA615A58-97B8-4C1A-83E5-3797C97B3061}" destId="{5AE78C02-746D-4708-9C61-94194E14865E}" srcOrd="4" destOrd="0" presId="urn:microsoft.com/office/officeart/2005/8/layout/arrow2"/>
    <dgm:cxn modelId="{343B42DD-E495-4D01-914F-33E107703D73}" type="presParOf" srcId="{FA615A58-97B8-4C1A-83E5-3797C97B3061}" destId="{3C8064E4-3EED-4DDE-B1DF-8FA7AE1C909E}" srcOrd="5" destOrd="0" presId="urn:microsoft.com/office/officeart/2005/8/layout/arrow2"/>
    <dgm:cxn modelId="{0A9548CC-10CD-4490-89DA-01273FB7CE1A}" type="presParOf" srcId="{FA615A58-97B8-4C1A-83E5-3797C97B3061}" destId="{45F0F198-93B7-4186-B3F2-E8F74371E4B2}" srcOrd="6" destOrd="0" presId="urn:microsoft.com/office/officeart/2005/8/layout/arrow2"/>
    <dgm:cxn modelId="{FCE739C0-B0C6-4382-B497-BE6F4AC25410}" type="presParOf" srcId="{FA615A58-97B8-4C1A-83E5-3797C97B3061}" destId="{77C9FD80-F176-4509-8F84-A1A95BCE4C0E}" srcOrd="7" destOrd="0" presId="urn:microsoft.com/office/officeart/2005/8/layout/arrow2"/>
    <dgm:cxn modelId="{50D7716A-8022-46F9-B3D4-068FEC28981F}" type="presParOf" srcId="{FA615A58-97B8-4C1A-83E5-3797C97B3061}" destId="{E63D0490-9EB7-4D98-A218-A1BE74EA50AE}" srcOrd="8" destOrd="0" presId="urn:microsoft.com/office/officeart/2005/8/layout/arrow2"/>
    <dgm:cxn modelId="{F4BD500E-A974-4BA5-B493-46E2D782BC12}" type="presParOf" srcId="{FA615A58-97B8-4C1A-83E5-3797C97B3061}" destId="{46AD0E61-739D-48C7-A8AE-C5BF926A9AF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EF170D-82D5-4AA0-8656-4A54453C457B}">
      <dsp:nvSpPr>
        <dsp:cNvPr id="0" name=""/>
        <dsp:cNvSpPr/>
      </dsp:nvSpPr>
      <dsp:spPr>
        <a:xfrm>
          <a:off x="1774699" y="589461"/>
          <a:ext cx="4680201" cy="4680201"/>
        </a:xfrm>
        <a:prstGeom prst="blockArc">
          <a:avLst>
            <a:gd name="adj1" fmla="val 13114286"/>
            <a:gd name="adj2" fmla="val 16200000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27752-DD3B-4971-825F-F82E6DA07C86}">
      <dsp:nvSpPr>
        <dsp:cNvPr id="0" name=""/>
        <dsp:cNvSpPr/>
      </dsp:nvSpPr>
      <dsp:spPr>
        <a:xfrm>
          <a:off x="1774699" y="589461"/>
          <a:ext cx="4680201" cy="4680201"/>
        </a:xfrm>
        <a:prstGeom prst="blockArc">
          <a:avLst>
            <a:gd name="adj1" fmla="val 10028571"/>
            <a:gd name="adj2" fmla="val 13114286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B5A7A-C6CD-447C-B054-2139E219C039}">
      <dsp:nvSpPr>
        <dsp:cNvPr id="0" name=""/>
        <dsp:cNvSpPr/>
      </dsp:nvSpPr>
      <dsp:spPr>
        <a:xfrm>
          <a:off x="1774699" y="589461"/>
          <a:ext cx="4680201" cy="4680201"/>
        </a:xfrm>
        <a:prstGeom prst="blockArc">
          <a:avLst>
            <a:gd name="adj1" fmla="val 6942857"/>
            <a:gd name="adj2" fmla="val 10028571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E6875-E02C-4347-ABE9-119DAC76505A}">
      <dsp:nvSpPr>
        <dsp:cNvPr id="0" name=""/>
        <dsp:cNvSpPr/>
      </dsp:nvSpPr>
      <dsp:spPr>
        <a:xfrm>
          <a:off x="1774699" y="589461"/>
          <a:ext cx="4680201" cy="4680201"/>
        </a:xfrm>
        <a:prstGeom prst="blockArc">
          <a:avLst>
            <a:gd name="adj1" fmla="val 3857143"/>
            <a:gd name="adj2" fmla="val 6942857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9BCB9-1DB7-43C3-AE83-E2089B7EFB4A}">
      <dsp:nvSpPr>
        <dsp:cNvPr id="0" name=""/>
        <dsp:cNvSpPr/>
      </dsp:nvSpPr>
      <dsp:spPr>
        <a:xfrm>
          <a:off x="1774699" y="589461"/>
          <a:ext cx="4680201" cy="4680201"/>
        </a:xfrm>
        <a:prstGeom prst="blockArc">
          <a:avLst>
            <a:gd name="adj1" fmla="val 771429"/>
            <a:gd name="adj2" fmla="val 3857143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B5A86-0179-4EC5-AFE9-0F316F958D7F}">
      <dsp:nvSpPr>
        <dsp:cNvPr id="0" name=""/>
        <dsp:cNvSpPr/>
      </dsp:nvSpPr>
      <dsp:spPr>
        <a:xfrm>
          <a:off x="1774699" y="589461"/>
          <a:ext cx="4680201" cy="4680201"/>
        </a:xfrm>
        <a:prstGeom prst="blockArc">
          <a:avLst>
            <a:gd name="adj1" fmla="val 19285714"/>
            <a:gd name="adj2" fmla="val 771429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5B8F1-7586-41F8-83EF-F37D788DCBF3}">
      <dsp:nvSpPr>
        <dsp:cNvPr id="0" name=""/>
        <dsp:cNvSpPr/>
      </dsp:nvSpPr>
      <dsp:spPr>
        <a:xfrm>
          <a:off x="1774699" y="589461"/>
          <a:ext cx="4680201" cy="4680201"/>
        </a:xfrm>
        <a:prstGeom prst="blockArc">
          <a:avLst>
            <a:gd name="adj1" fmla="val 16200000"/>
            <a:gd name="adj2" fmla="val 19285714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29156-5F17-470A-9816-E076E020BB5F}">
      <dsp:nvSpPr>
        <dsp:cNvPr id="0" name=""/>
        <dsp:cNvSpPr/>
      </dsp:nvSpPr>
      <dsp:spPr>
        <a:xfrm>
          <a:off x="2818657" y="1610648"/>
          <a:ext cx="2592285" cy="2637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Модель результатов </a:t>
          </a:r>
          <a:endParaRPr lang="ru-RU" sz="1600" kern="1200" dirty="0"/>
        </a:p>
      </dsp:txBody>
      <dsp:txXfrm>
        <a:off x="2818657" y="1610648"/>
        <a:ext cx="2592285" cy="2637828"/>
      </dsp:txXfrm>
    </dsp:sp>
    <dsp:sp modelId="{7F10470F-1920-45AF-9ECD-166A6C2CD6AE}">
      <dsp:nvSpPr>
        <dsp:cNvPr id="0" name=""/>
        <dsp:cNvSpPr/>
      </dsp:nvSpPr>
      <dsp:spPr>
        <a:xfrm>
          <a:off x="3480501" y="833"/>
          <a:ext cx="1268596" cy="1268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Инвентаризация ресурсов</a:t>
          </a:r>
          <a:endParaRPr lang="ru-RU" sz="1000" kern="1200" dirty="0"/>
        </a:p>
      </dsp:txBody>
      <dsp:txXfrm>
        <a:off x="3480501" y="833"/>
        <a:ext cx="1268596" cy="1268596"/>
      </dsp:txXfrm>
    </dsp:sp>
    <dsp:sp modelId="{517CD31F-DF8D-4194-9F83-AF8588625A28}">
      <dsp:nvSpPr>
        <dsp:cNvPr id="0" name=""/>
        <dsp:cNvSpPr/>
      </dsp:nvSpPr>
      <dsp:spPr>
        <a:xfrm>
          <a:off x="5274360" y="864710"/>
          <a:ext cx="1268596" cy="1268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Кадровое обеспечение</a:t>
          </a:r>
          <a:endParaRPr lang="ru-RU" sz="1000" kern="1200" dirty="0"/>
        </a:p>
      </dsp:txBody>
      <dsp:txXfrm>
        <a:off x="5274360" y="864710"/>
        <a:ext cx="1268596" cy="1268596"/>
      </dsp:txXfrm>
    </dsp:sp>
    <dsp:sp modelId="{31441C81-8B44-4683-990C-241043AAC6C3}">
      <dsp:nvSpPr>
        <dsp:cNvPr id="0" name=""/>
        <dsp:cNvSpPr/>
      </dsp:nvSpPr>
      <dsp:spPr>
        <a:xfrm>
          <a:off x="5717406" y="2805823"/>
          <a:ext cx="1268596" cy="1268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Навигатор программ</a:t>
          </a:r>
          <a:endParaRPr lang="ru-RU" sz="1200" kern="1200" dirty="0"/>
        </a:p>
      </dsp:txBody>
      <dsp:txXfrm>
        <a:off x="5717406" y="2805823"/>
        <a:ext cx="1268596" cy="1268596"/>
      </dsp:txXfrm>
    </dsp:sp>
    <dsp:sp modelId="{4BC95172-5B55-4F2B-A0D5-24C43D2ADDE8}">
      <dsp:nvSpPr>
        <dsp:cNvPr id="0" name=""/>
        <dsp:cNvSpPr/>
      </dsp:nvSpPr>
      <dsp:spPr>
        <a:xfrm>
          <a:off x="4476018" y="4362475"/>
          <a:ext cx="1268596" cy="1268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Выравнивание доступности ДОД</a:t>
          </a:r>
          <a:endParaRPr lang="ru-RU" sz="1000" kern="1200" dirty="0"/>
        </a:p>
      </dsp:txBody>
      <dsp:txXfrm>
        <a:off x="4476018" y="4362475"/>
        <a:ext cx="1268596" cy="1268596"/>
      </dsp:txXfrm>
    </dsp:sp>
    <dsp:sp modelId="{DF447B5B-CBE4-4B64-B2F4-199641CF3CEA}">
      <dsp:nvSpPr>
        <dsp:cNvPr id="0" name=""/>
        <dsp:cNvSpPr/>
      </dsp:nvSpPr>
      <dsp:spPr>
        <a:xfrm>
          <a:off x="2484985" y="4362475"/>
          <a:ext cx="1268596" cy="1268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Персонифицированное финансирование</a:t>
          </a:r>
          <a:endParaRPr lang="ru-RU" sz="1000" kern="1200" dirty="0"/>
        </a:p>
      </dsp:txBody>
      <dsp:txXfrm>
        <a:off x="2484985" y="4362475"/>
        <a:ext cx="1268596" cy="1268596"/>
      </dsp:txXfrm>
    </dsp:sp>
    <dsp:sp modelId="{66C9F474-35C4-4F75-B049-903DEC3C16A1}">
      <dsp:nvSpPr>
        <dsp:cNvPr id="0" name=""/>
        <dsp:cNvSpPr/>
      </dsp:nvSpPr>
      <dsp:spPr>
        <a:xfrm>
          <a:off x="1243597" y="2805823"/>
          <a:ext cx="1268596" cy="1268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Сетевая форма реализации ОП</a:t>
          </a:r>
          <a:endParaRPr lang="ru-RU" sz="1200" kern="1200" dirty="0"/>
        </a:p>
      </dsp:txBody>
      <dsp:txXfrm>
        <a:off x="1243597" y="2805823"/>
        <a:ext cx="1268596" cy="1268596"/>
      </dsp:txXfrm>
    </dsp:sp>
    <dsp:sp modelId="{8CB42645-F556-414E-A1E3-A249511D8F36}">
      <dsp:nvSpPr>
        <dsp:cNvPr id="0" name=""/>
        <dsp:cNvSpPr/>
      </dsp:nvSpPr>
      <dsp:spPr>
        <a:xfrm>
          <a:off x="1686643" y="864710"/>
          <a:ext cx="1268596" cy="1268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Создание РМЦ</a:t>
          </a:r>
          <a:endParaRPr lang="ru-RU" sz="1000" kern="1200" dirty="0"/>
        </a:p>
      </dsp:txBody>
      <dsp:txXfrm>
        <a:off x="1686643" y="864710"/>
        <a:ext cx="1268596" cy="12685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2DAF18-AFBD-4F9C-947D-7B26FAC34B7A}">
      <dsp:nvSpPr>
        <dsp:cNvPr id="0" name=""/>
        <dsp:cNvSpPr/>
      </dsp:nvSpPr>
      <dsp:spPr>
        <a:xfrm>
          <a:off x="7233" y="46521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Аналитическое</a:t>
          </a:r>
          <a:endParaRPr lang="ru-RU" sz="1800" kern="1200" dirty="0"/>
        </a:p>
      </dsp:txBody>
      <dsp:txXfrm>
        <a:off x="7233" y="465216"/>
        <a:ext cx="2161877" cy="1297126"/>
      </dsp:txXfrm>
    </dsp:sp>
    <dsp:sp modelId="{1E45F64F-6BFE-4276-BBD0-A399D6DE9A21}">
      <dsp:nvSpPr>
        <dsp:cNvPr id="0" name=""/>
        <dsp:cNvSpPr/>
      </dsp:nvSpPr>
      <dsp:spPr>
        <a:xfrm>
          <a:off x="2359355" y="84570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359355" y="845707"/>
        <a:ext cx="458317" cy="536145"/>
      </dsp:txXfrm>
    </dsp:sp>
    <dsp:sp modelId="{359FACAD-9031-4101-882B-61000D7BE36A}">
      <dsp:nvSpPr>
        <dsp:cNvPr id="0" name=""/>
        <dsp:cNvSpPr/>
      </dsp:nvSpPr>
      <dsp:spPr>
        <a:xfrm>
          <a:off x="3033861" y="46521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Организационно-оптимизационное</a:t>
          </a:r>
          <a:endParaRPr lang="ru-RU" sz="1800" kern="1200" dirty="0"/>
        </a:p>
      </dsp:txBody>
      <dsp:txXfrm>
        <a:off x="3033861" y="465216"/>
        <a:ext cx="2161877" cy="1297126"/>
      </dsp:txXfrm>
    </dsp:sp>
    <dsp:sp modelId="{827DAA9B-691E-45FB-85C1-BB4ABDE5E2AB}">
      <dsp:nvSpPr>
        <dsp:cNvPr id="0" name=""/>
        <dsp:cNvSpPr/>
      </dsp:nvSpPr>
      <dsp:spPr>
        <a:xfrm>
          <a:off x="5385983" y="84570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85983" y="845707"/>
        <a:ext cx="458317" cy="536145"/>
      </dsp:txXfrm>
    </dsp:sp>
    <dsp:sp modelId="{C95B0233-0CF7-4908-852C-79A36B93DFFE}">
      <dsp:nvSpPr>
        <dsp:cNvPr id="0" name=""/>
        <dsp:cNvSpPr/>
      </dsp:nvSpPr>
      <dsp:spPr>
        <a:xfrm>
          <a:off x="6060489" y="46521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Кадровое</a:t>
          </a:r>
          <a:endParaRPr lang="ru-RU" sz="1800" kern="1200" dirty="0"/>
        </a:p>
      </dsp:txBody>
      <dsp:txXfrm>
        <a:off x="6060489" y="465216"/>
        <a:ext cx="2161877" cy="1297126"/>
      </dsp:txXfrm>
    </dsp:sp>
    <dsp:sp modelId="{1A173847-66C3-4AE2-9134-B6C1E757C531}">
      <dsp:nvSpPr>
        <dsp:cNvPr id="0" name=""/>
        <dsp:cNvSpPr/>
      </dsp:nvSpPr>
      <dsp:spPr>
        <a:xfrm rot="5400000">
          <a:off x="6912269" y="191367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6912269" y="1913674"/>
        <a:ext cx="458317" cy="536145"/>
      </dsp:txXfrm>
    </dsp:sp>
    <dsp:sp modelId="{429001BC-C698-4217-B49F-E039B93E0FCD}">
      <dsp:nvSpPr>
        <dsp:cNvPr id="0" name=""/>
        <dsp:cNvSpPr/>
      </dsp:nvSpPr>
      <dsp:spPr>
        <a:xfrm>
          <a:off x="6060489" y="2627093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Маркетинговое</a:t>
          </a:r>
          <a:endParaRPr lang="ru-RU" sz="1800" kern="1200" dirty="0"/>
        </a:p>
      </dsp:txBody>
      <dsp:txXfrm>
        <a:off x="6060489" y="2627093"/>
        <a:ext cx="2161877" cy="1297126"/>
      </dsp:txXfrm>
    </dsp:sp>
    <dsp:sp modelId="{6B36A53D-934F-4508-9339-B714D068ED3F}">
      <dsp:nvSpPr>
        <dsp:cNvPr id="0" name=""/>
        <dsp:cNvSpPr/>
      </dsp:nvSpPr>
      <dsp:spPr>
        <a:xfrm rot="10800000">
          <a:off x="5411926" y="3007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5411926" y="3007584"/>
        <a:ext cx="458317" cy="536145"/>
      </dsp:txXfrm>
    </dsp:sp>
    <dsp:sp modelId="{0B702B6B-A31D-428C-AC66-E9CAC1F54FA5}">
      <dsp:nvSpPr>
        <dsp:cNvPr id="0" name=""/>
        <dsp:cNvSpPr/>
      </dsp:nvSpPr>
      <dsp:spPr>
        <a:xfrm>
          <a:off x="3033861" y="2627093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Спец. </a:t>
          </a:r>
          <a:r>
            <a:rPr lang="ru-RU" sz="1800" kern="1200" dirty="0" smtClean="0"/>
            <a:t>проектное</a:t>
          </a:r>
          <a:endParaRPr lang="ru-RU" sz="1800" kern="1200" dirty="0"/>
        </a:p>
      </dsp:txBody>
      <dsp:txXfrm>
        <a:off x="3033861" y="2627093"/>
        <a:ext cx="2161877" cy="1297126"/>
      </dsp:txXfrm>
    </dsp:sp>
    <dsp:sp modelId="{6CC2B98B-BB8B-4258-B7DB-D3B21B9B90D2}">
      <dsp:nvSpPr>
        <dsp:cNvPr id="0" name=""/>
        <dsp:cNvSpPr/>
      </dsp:nvSpPr>
      <dsp:spPr>
        <a:xfrm rot="10800000">
          <a:off x="2385298" y="3007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385298" y="3007584"/>
        <a:ext cx="458317" cy="536145"/>
      </dsp:txXfrm>
    </dsp:sp>
    <dsp:sp modelId="{5C78B8B0-3B41-44A4-86CA-44D07519F88F}">
      <dsp:nvSpPr>
        <dsp:cNvPr id="0" name=""/>
        <dsp:cNvSpPr/>
      </dsp:nvSpPr>
      <dsp:spPr>
        <a:xfrm>
          <a:off x="7233" y="2627093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Мониторинговое</a:t>
          </a:r>
          <a:endParaRPr lang="ru-RU" sz="1800" kern="1200" dirty="0"/>
        </a:p>
      </dsp:txBody>
      <dsp:txXfrm>
        <a:off x="7233" y="2627093"/>
        <a:ext cx="2161877" cy="129712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C937BD-2D09-4EFA-931D-0E929E088958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Конституция Российской Федерации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91343"/>
        <a:ext cx="2571749" cy="1543050"/>
      </dsp:txXfrm>
    </dsp:sp>
    <dsp:sp modelId="{543C4028-6E78-447A-9BFD-887E6B5C323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ФЗ от 29 декабря 2012 г. </a:t>
          </a:r>
          <a:br>
            <a:rPr lang="ru-RU" sz="11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N 273-ФЗ  «Об образовании в Российской Федерации»</a:t>
          </a:r>
          <a:endParaRPr lang="ru-RU" sz="1100" kern="1200" dirty="0"/>
        </a:p>
      </dsp:txBody>
      <dsp:txXfrm>
        <a:off x="2828925" y="591343"/>
        <a:ext cx="2571749" cy="1543050"/>
      </dsp:txXfrm>
    </dsp:sp>
    <dsp:sp modelId="{43DE1BEF-EEF3-4F03-942C-DA98149C5A2B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Семейный Кодекс РФ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7849" y="591343"/>
        <a:ext cx="2571749" cy="1543050"/>
      </dsp:txXfrm>
    </dsp:sp>
    <dsp:sp modelId="{40765F70-C2DE-43B6-A45A-EFA15DA68099}">
      <dsp:nvSpPr>
        <dsp:cNvPr id="0" name=""/>
        <dsp:cNvSpPr/>
      </dsp:nvSpPr>
      <dsp:spPr>
        <a:xfrm>
          <a:off x="1378483" y="240487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Times New Roman" pitchFamily="18" charset="0"/>
              <a:cs typeface="Times New Roman" pitchFamily="18" charset="0"/>
            </a:rPr>
            <a:t>ФЗ от 24 июля 1998 года N 124-ФЗ</a:t>
          </a:r>
          <a:r>
            <a:rPr lang="ru-RU" sz="1100" b="0" i="0" kern="1200" dirty="0" smtClean="0">
              <a:latin typeface="Times New Roman" pitchFamily="18" charset="0"/>
              <a:cs typeface="Times New Roman" pitchFamily="18" charset="0"/>
            </a:rPr>
            <a:t>. </a:t>
          </a:r>
          <a:r>
            <a:rPr lang="ru-RU" sz="1100" b="1" i="0" kern="1200" dirty="0" smtClean="0">
              <a:latin typeface="Times New Roman" pitchFamily="18" charset="0"/>
              <a:cs typeface="Times New Roman" pitchFamily="18" charset="0"/>
            </a:rPr>
            <a:t>Об основных</a:t>
          </a:r>
          <a:r>
            <a:rPr lang="ru-RU" sz="11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100" b="1" i="0" kern="1200" dirty="0" smtClean="0">
              <a:latin typeface="Times New Roman" pitchFamily="18" charset="0"/>
              <a:cs typeface="Times New Roman" pitchFamily="18" charset="0"/>
            </a:rPr>
            <a:t>гарантиях</a:t>
          </a:r>
          <a:r>
            <a:rPr lang="ru-RU" sz="11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100" b="1" i="0" kern="1200" dirty="0" smtClean="0">
              <a:latin typeface="Times New Roman" pitchFamily="18" charset="0"/>
              <a:cs typeface="Times New Roman" pitchFamily="18" charset="0"/>
            </a:rPr>
            <a:t>прав</a:t>
          </a:r>
          <a:r>
            <a:rPr lang="ru-RU" sz="11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100" b="1" i="0" kern="1200" dirty="0" smtClean="0">
              <a:latin typeface="Times New Roman" pitchFamily="18" charset="0"/>
              <a:cs typeface="Times New Roman" pitchFamily="18" charset="0"/>
            </a:rPr>
            <a:t>ребенка в</a:t>
          </a:r>
          <a:r>
            <a:rPr lang="ru-RU" sz="11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Times New Roman" pitchFamily="18" charset="0"/>
              <a:cs typeface="Times New Roman" pitchFamily="18" charset="0"/>
            </a:rPr>
            <a:t>Российской</a:t>
          </a:r>
          <a:r>
            <a:rPr lang="ru-RU" sz="1100" b="0" i="0" kern="1200" dirty="0" smtClean="0">
              <a:latin typeface="Times New Roman" pitchFamily="18" charset="0"/>
              <a:cs typeface="Times New Roman" pitchFamily="18" charset="0"/>
            </a:rPr>
            <a:t> Ф</a:t>
          </a:r>
          <a:r>
            <a:rPr lang="ru-RU" sz="1100" b="1" i="0" kern="1200" dirty="0" smtClean="0">
              <a:latin typeface="Times New Roman" pitchFamily="18" charset="0"/>
              <a:cs typeface="Times New Roman" pitchFamily="18" charset="0"/>
            </a:rPr>
            <a:t>едерации</a:t>
          </a:r>
          <a:r>
            <a:rPr lang="ru-RU" sz="11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700" b="0" i="0" kern="1200" dirty="0" smtClean="0"/>
            <a:t> </a:t>
          </a:r>
          <a:endParaRPr lang="ru-RU" sz="700" kern="1200" dirty="0"/>
        </a:p>
      </dsp:txBody>
      <dsp:txXfrm>
        <a:off x="1378483" y="2404870"/>
        <a:ext cx="2571749" cy="1543050"/>
      </dsp:txXfrm>
    </dsp:sp>
    <dsp:sp modelId="{A0F24756-97DE-4465-87E1-D8F9A9EF7FE5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hlinkClick xmlns:r="http://schemas.openxmlformats.org/officeDocument/2006/relationships" r:id=""/>
            </a:rPr>
            <a:t>Приказ </a:t>
          </a:r>
          <a:r>
            <a:rPr lang="ru-RU" sz="1050" b="1" kern="1200" dirty="0" err="1" smtClean="0">
              <a:hlinkClick xmlns:r="http://schemas.openxmlformats.org/officeDocument/2006/relationships" r:id=""/>
            </a:rPr>
            <a:t>Минпросвещения</a:t>
          </a:r>
          <a:r>
            <a:rPr lang="ru-RU" sz="1050" b="1" kern="1200" dirty="0" smtClean="0">
              <a:hlinkClick xmlns:r="http://schemas.openxmlformats.org/officeDocument/2006/relationships" r:id=""/>
            </a:rPr>
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</a:r>
          <a:endParaRPr lang="ru-RU" sz="105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4312E-4D3A-468F-B2F8-6D86BF030F20}">
      <dsp:nvSpPr>
        <dsp:cNvPr id="0" name=""/>
        <dsp:cNvSpPr/>
      </dsp:nvSpPr>
      <dsp:spPr>
        <a:xfrm>
          <a:off x="365514" y="70"/>
          <a:ext cx="2434489" cy="19475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11E32B-B638-4716-8C8C-F121B49F2A5F}">
      <dsp:nvSpPr>
        <dsp:cNvPr id="0" name=""/>
        <dsp:cNvSpPr/>
      </dsp:nvSpPr>
      <dsp:spPr>
        <a:xfrm>
          <a:off x="388760" y="1748205"/>
          <a:ext cx="2503204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?</a:t>
          </a:r>
          <a:endParaRPr lang="ru-RU" sz="2200" b="1" kern="1200" dirty="0">
            <a:latin typeface="Cambria" pitchFamily="18" charset="0"/>
          </a:endParaRPr>
        </a:p>
      </dsp:txBody>
      <dsp:txXfrm>
        <a:off x="388760" y="1748205"/>
        <a:ext cx="2503204" cy="681656"/>
      </dsp:txXfrm>
    </dsp:sp>
    <dsp:sp modelId="{61DC6C64-00CA-4A40-B8F2-739B40AD82C2}">
      <dsp:nvSpPr>
        <dsp:cNvPr id="0" name=""/>
        <dsp:cNvSpPr/>
      </dsp:nvSpPr>
      <dsp:spPr>
        <a:xfrm>
          <a:off x="3163017" y="70"/>
          <a:ext cx="2434489" cy="194759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140546"/>
              <a:satOff val="2164"/>
              <a:lumOff val="244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221F84-3E87-4DC5-82DA-ADAF7DB1C145}">
      <dsp:nvSpPr>
        <dsp:cNvPr id="0" name=""/>
        <dsp:cNvSpPr/>
      </dsp:nvSpPr>
      <dsp:spPr>
        <a:xfrm>
          <a:off x="3382121" y="1752902"/>
          <a:ext cx="2166695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?</a:t>
          </a:r>
          <a:endParaRPr lang="ru-RU" sz="2200" b="1" kern="1200" dirty="0">
            <a:latin typeface="Cambria" pitchFamily="18" charset="0"/>
          </a:endParaRPr>
        </a:p>
      </dsp:txBody>
      <dsp:txXfrm>
        <a:off x="3382121" y="1752902"/>
        <a:ext cx="2166695" cy="681656"/>
      </dsp:txXfrm>
    </dsp:sp>
    <dsp:sp modelId="{CE48A312-A38F-4A26-B024-722947985C92}">
      <dsp:nvSpPr>
        <dsp:cNvPr id="0" name=""/>
        <dsp:cNvSpPr/>
      </dsp:nvSpPr>
      <dsp:spPr>
        <a:xfrm>
          <a:off x="5840956" y="70"/>
          <a:ext cx="2434489" cy="19475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281092"/>
              <a:satOff val="4328"/>
              <a:lumOff val="489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A37239-9F17-447A-AF9C-613499E68A5A}">
      <dsp:nvSpPr>
        <dsp:cNvPr id="0" name=""/>
        <dsp:cNvSpPr/>
      </dsp:nvSpPr>
      <dsp:spPr>
        <a:xfrm>
          <a:off x="6060060" y="1752902"/>
          <a:ext cx="2166695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?</a:t>
          </a:r>
          <a:endParaRPr lang="ru-RU" sz="2200" b="1" kern="1200" dirty="0">
            <a:latin typeface="Cambria" pitchFamily="18" charset="0"/>
          </a:endParaRPr>
        </a:p>
      </dsp:txBody>
      <dsp:txXfrm>
        <a:off x="6060060" y="1752902"/>
        <a:ext cx="2166695" cy="681656"/>
      </dsp:txXfrm>
    </dsp:sp>
    <dsp:sp modelId="{45410397-8982-4DF6-85BC-650C36D5F605}">
      <dsp:nvSpPr>
        <dsp:cNvPr id="0" name=""/>
        <dsp:cNvSpPr/>
      </dsp:nvSpPr>
      <dsp:spPr>
        <a:xfrm>
          <a:off x="56292" y="2678008"/>
          <a:ext cx="2434489" cy="19475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421638"/>
              <a:satOff val="6491"/>
              <a:lumOff val="733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83BDAD-4042-430E-9011-1ABF446D6359}">
      <dsp:nvSpPr>
        <dsp:cNvPr id="0" name=""/>
        <dsp:cNvSpPr/>
      </dsp:nvSpPr>
      <dsp:spPr>
        <a:xfrm>
          <a:off x="161308" y="4430840"/>
          <a:ext cx="2394870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?</a:t>
          </a:r>
          <a:endParaRPr lang="ru-RU" sz="2200" b="1" kern="1200" dirty="0">
            <a:latin typeface="Cambria" pitchFamily="18" charset="0"/>
          </a:endParaRPr>
        </a:p>
      </dsp:txBody>
      <dsp:txXfrm>
        <a:off x="161308" y="4430840"/>
        <a:ext cx="2394870" cy="681656"/>
      </dsp:txXfrm>
    </dsp:sp>
    <dsp:sp modelId="{8BB530DF-53FA-4A7D-8878-C64DB3B5A2B9}">
      <dsp:nvSpPr>
        <dsp:cNvPr id="0" name=""/>
        <dsp:cNvSpPr/>
      </dsp:nvSpPr>
      <dsp:spPr>
        <a:xfrm>
          <a:off x="3015487" y="2678008"/>
          <a:ext cx="2434489" cy="19475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562184"/>
              <a:satOff val="8655"/>
              <a:lumOff val="978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161A23-08E1-4553-9D8B-CF0D9DBF9A8B}">
      <dsp:nvSpPr>
        <dsp:cNvPr id="0" name=""/>
        <dsp:cNvSpPr/>
      </dsp:nvSpPr>
      <dsp:spPr>
        <a:xfrm>
          <a:off x="2799627" y="4430840"/>
          <a:ext cx="3036623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?</a:t>
          </a:r>
          <a:endParaRPr lang="ru-RU" sz="2200" b="1" kern="1200" dirty="0">
            <a:latin typeface="Cambria" pitchFamily="18" charset="0"/>
          </a:endParaRPr>
        </a:p>
      </dsp:txBody>
      <dsp:txXfrm>
        <a:off x="2799627" y="4430840"/>
        <a:ext cx="3036623" cy="681656"/>
      </dsp:txXfrm>
    </dsp:sp>
    <dsp:sp modelId="{B6E507A4-6BD4-49A9-8695-A51FA88199CF}">
      <dsp:nvSpPr>
        <dsp:cNvPr id="0" name=""/>
        <dsp:cNvSpPr/>
      </dsp:nvSpPr>
      <dsp:spPr>
        <a:xfrm>
          <a:off x="6079700" y="2678008"/>
          <a:ext cx="2434489" cy="194759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/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702729"/>
              <a:satOff val="10819"/>
              <a:lumOff val="1222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107B17-2320-4D27-9680-38863101AC11}">
      <dsp:nvSpPr>
        <dsp:cNvPr id="0" name=""/>
        <dsp:cNvSpPr/>
      </dsp:nvSpPr>
      <dsp:spPr>
        <a:xfrm>
          <a:off x="6179636" y="4430840"/>
          <a:ext cx="2405031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?</a:t>
          </a:r>
          <a:endParaRPr lang="ru-RU" sz="2200" b="1" kern="1200" dirty="0">
            <a:latin typeface="Cambria" pitchFamily="18" charset="0"/>
          </a:endParaRPr>
        </a:p>
      </dsp:txBody>
      <dsp:txXfrm>
        <a:off x="6179636" y="4430840"/>
        <a:ext cx="2405031" cy="68165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4312E-4D3A-468F-B2F8-6D86BF030F20}">
      <dsp:nvSpPr>
        <dsp:cNvPr id="0" name=""/>
        <dsp:cNvSpPr/>
      </dsp:nvSpPr>
      <dsp:spPr>
        <a:xfrm>
          <a:off x="365514" y="70"/>
          <a:ext cx="2434489" cy="19475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11E32B-B638-4716-8C8C-F121B49F2A5F}">
      <dsp:nvSpPr>
        <dsp:cNvPr id="0" name=""/>
        <dsp:cNvSpPr/>
      </dsp:nvSpPr>
      <dsp:spPr>
        <a:xfrm>
          <a:off x="388760" y="1748205"/>
          <a:ext cx="2503204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Художественная</a:t>
          </a:r>
          <a:endParaRPr lang="ru-RU" sz="2200" b="1" kern="1200" dirty="0">
            <a:latin typeface="Cambria" pitchFamily="18" charset="0"/>
          </a:endParaRPr>
        </a:p>
      </dsp:txBody>
      <dsp:txXfrm>
        <a:off x="388760" y="1748205"/>
        <a:ext cx="2503204" cy="681656"/>
      </dsp:txXfrm>
    </dsp:sp>
    <dsp:sp modelId="{61DC6C64-00CA-4A40-B8F2-739B40AD82C2}">
      <dsp:nvSpPr>
        <dsp:cNvPr id="0" name=""/>
        <dsp:cNvSpPr/>
      </dsp:nvSpPr>
      <dsp:spPr>
        <a:xfrm>
          <a:off x="3163017" y="70"/>
          <a:ext cx="2434489" cy="194759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140546"/>
              <a:satOff val="2164"/>
              <a:lumOff val="244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221F84-3E87-4DC5-82DA-ADAF7DB1C145}">
      <dsp:nvSpPr>
        <dsp:cNvPr id="0" name=""/>
        <dsp:cNvSpPr/>
      </dsp:nvSpPr>
      <dsp:spPr>
        <a:xfrm>
          <a:off x="3382121" y="1752902"/>
          <a:ext cx="2166695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Техническая</a:t>
          </a:r>
          <a:endParaRPr lang="ru-RU" sz="2200" b="1" kern="1200" dirty="0">
            <a:latin typeface="Cambria" pitchFamily="18" charset="0"/>
          </a:endParaRPr>
        </a:p>
      </dsp:txBody>
      <dsp:txXfrm>
        <a:off x="3382121" y="1752902"/>
        <a:ext cx="2166695" cy="681656"/>
      </dsp:txXfrm>
    </dsp:sp>
    <dsp:sp modelId="{CE48A312-A38F-4A26-B024-722947985C92}">
      <dsp:nvSpPr>
        <dsp:cNvPr id="0" name=""/>
        <dsp:cNvSpPr/>
      </dsp:nvSpPr>
      <dsp:spPr>
        <a:xfrm>
          <a:off x="5840956" y="70"/>
          <a:ext cx="2434489" cy="19475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281092"/>
              <a:satOff val="4328"/>
              <a:lumOff val="489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A37239-9F17-447A-AF9C-613499E68A5A}">
      <dsp:nvSpPr>
        <dsp:cNvPr id="0" name=""/>
        <dsp:cNvSpPr/>
      </dsp:nvSpPr>
      <dsp:spPr>
        <a:xfrm>
          <a:off x="6060060" y="1752902"/>
          <a:ext cx="2166695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Физкультурно-спортивная</a:t>
          </a:r>
          <a:endParaRPr lang="ru-RU" sz="2200" b="1" kern="1200" dirty="0">
            <a:latin typeface="Cambria" pitchFamily="18" charset="0"/>
          </a:endParaRPr>
        </a:p>
      </dsp:txBody>
      <dsp:txXfrm>
        <a:off x="6060060" y="1752902"/>
        <a:ext cx="2166695" cy="681656"/>
      </dsp:txXfrm>
    </dsp:sp>
    <dsp:sp modelId="{45410397-8982-4DF6-85BC-650C36D5F605}">
      <dsp:nvSpPr>
        <dsp:cNvPr id="0" name=""/>
        <dsp:cNvSpPr/>
      </dsp:nvSpPr>
      <dsp:spPr>
        <a:xfrm>
          <a:off x="56292" y="2678008"/>
          <a:ext cx="2434489" cy="19475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421638"/>
              <a:satOff val="6491"/>
              <a:lumOff val="733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83BDAD-4042-430E-9011-1ABF446D6359}">
      <dsp:nvSpPr>
        <dsp:cNvPr id="0" name=""/>
        <dsp:cNvSpPr/>
      </dsp:nvSpPr>
      <dsp:spPr>
        <a:xfrm>
          <a:off x="161308" y="4430840"/>
          <a:ext cx="2394870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Туристско-краеведческая</a:t>
          </a:r>
          <a:endParaRPr lang="ru-RU" sz="2200" b="1" kern="1200" dirty="0">
            <a:latin typeface="Cambria" pitchFamily="18" charset="0"/>
          </a:endParaRPr>
        </a:p>
      </dsp:txBody>
      <dsp:txXfrm>
        <a:off x="161308" y="4430840"/>
        <a:ext cx="2394870" cy="681656"/>
      </dsp:txXfrm>
    </dsp:sp>
    <dsp:sp modelId="{8BB530DF-53FA-4A7D-8878-C64DB3B5A2B9}">
      <dsp:nvSpPr>
        <dsp:cNvPr id="0" name=""/>
        <dsp:cNvSpPr/>
      </dsp:nvSpPr>
      <dsp:spPr>
        <a:xfrm>
          <a:off x="3015487" y="2678008"/>
          <a:ext cx="2434489" cy="19475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562184"/>
              <a:satOff val="8655"/>
              <a:lumOff val="978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161A23-08E1-4553-9D8B-CF0D9DBF9A8B}">
      <dsp:nvSpPr>
        <dsp:cNvPr id="0" name=""/>
        <dsp:cNvSpPr/>
      </dsp:nvSpPr>
      <dsp:spPr>
        <a:xfrm>
          <a:off x="2799627" y="4430840"/>
          <a:ext cx="3036623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Естественнонаучная</a:t>
          </a:r>
          <a:endParaRPr lang="ru-RU" sz="2200" b="1" kern="1200" dirty="0">
            <a:latin typeface="Cambria" pitchFamily="18" charset="0"/>
          </a:endParaRPr>
        </a:p>
      </dsp:txBody>
      <dsp:txXfrm>
        <a:off x="2799627" y="4430840"/>
        <a:ext cx="3036623" cy="681656"/>
      </dsp:txXfrm>
    </dsp:sp>
    <dsp:sp modelId="{B6E507A4-6BD4-49A9-8695-A51FA88199CF}">
      <dsp:nvSpPr>
        <dsp:cNvPr id="0" name=""/>
        <dsp:cNvSpPr/>
      </dsp:nvSpPr>
      <dsp:spPr>
        <a:xfrm>
          <a:off x="6079700" y="2678008"/>
          <a:ext cx="2434489" cy="194759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/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702729"/>
              <a:satOff val="10819"/>
              <a:lumOff val="1222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107B17-2320-4D27-9680-38863101AC11}">
      <dsp:nvSpPr>
        <dsp:cNvPr id="0" name=""/>
        <dsp:cNvSpPr/>
      </dsp:nvSpPr>
      <dsp:spPr>
        <a:xfrm>
          <a:off x="6179636" y="4430840"/>
          <a:ext cx="2405031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Социально-педагогическая</a:t>
          </a:r>
          <a:endParaRPr lang="ru-RU" sz="2200" b="1" kern="1200" dirty="0">
            <a:latin typeface="Cambria" pitchFamily="18" charset="0"/>
          </a:endParaRPr>
        </a:p>
      </dsp:txBody>
      <dsp:txXfrm>
        <a:off x="6179636" y="4430840"/>
        <a:ext cx="2405031" cy="68165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843357-F846-4FF7-933B-1594738A5A5A}">
      <dsp:nvSpPr>
        <dsp:cNvPr id="0" name=""/>
        <dsp:cNvSpPr/>
      </dsp:nvSpPr>
      <dsp:spPr>
        <a:xfrm>
          <a:off x="0" y="0"/>
          <a:ext cx="4389437" cy="4389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F88DB-F406-4859-A750-7582EFAF2A0F}">
      <dsp:nvSpPr>
        <dsp:cNvPr id="0" name=""/>
        <dsp:cNvSpPr/>
      </dsp:nvSpPr>
      <dsp:spPr>
        <a:xfrm>
          <a:off x="2194718" y="0"/>
          <a:ext cx="6034881" cy="438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Актуальна</a:t>
          </a:r>
          <a:endParaRPr lang="ru-RU" sz="3800" kern="1200" dirty="0"/>
        </a:p>
      </dsp:txBody>
      <dsp:txXfrm>
        <a:off x="2194718" y="0"/>
        <a:ext cx="3017440" cy="932755"/>
      </dsp:txXfrm>
    </dsp:sp>
    <dsp:sp modelId="{E71D3A54-7FC8-472A-B725-0223FA27CACB}">
      <dsp:nvSpPr>
        <dsp:cNvPr id="0" name=""/>
        <dsp:cNvSpPr/>
      </dsp:nvSpPr>
      <dsp:spPr>
        <a:xfrm>
          <a:off x="576113" y="932755"/>
          <a:ext cx="3237209" cy="32372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CF92-E22F-4FE4-9CB8-23AB21430589}">
      <dsp:nvSpPr>
        <dsp:cNvPr id="0" name=""/>
        <dsp:cNvSpPr/>
      </dsp:nvSpPr>
      <dsp:spPr>
        <a:xfrm>
          <a:off x="2194718" y="932755"/>
          <a:ext cx="6034881" cy="32372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Конкретна</a:t>
          </a:r>
          <a:endParaRPr lang="ru-RU" sz="3800" kern="1200" dirty="0"/>
        </a:p>
      </dsp:txBody>
      <dsp:txXfrm>
        <a:off x="2194718" y="932755"/>
        <a:ext cx="3017440" cy="932755"/>
      </dsp:txXfrm>
    </dsp:sp>
    <dsp:sp modelId="{EC25751A-4398-4B75-81A5-38B79C5921CF}">
      <dsp:nvSpPr>
        <dsp:cNvPr id="0" name=""/>
        <dsp:cNvSpPr/>
      </dsp:nvSpPr>
      <dsp:spPr>
        <a:xfrm>
          <a:off x="1152227" y="1865510"/>
          <a:ext cx="2084982" cy="20849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22D21-30B5-405D-A18B-14AD9804BC4B}">
      <dsp:nvSpPr>
        <dsp:cNvPr id="0" name=""/>
        <dsp:cNvSpPr/>
      </dsp:nvSpPr>
      <dsp:spPr>
        <a:xfrm>
          <a:off x="2194718" y="1865510"/>
          <a:ext cx="6034881" cy="20849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Достижима</a:t>
          </a:r>
          <a:endParaRPr lang="ru-RU" sz="3800" kern="1200" dirty="0"/>
        </a:p>
      </dsp:txBody>
      <dsp:txXfrm>
        <a:off x="2194718" y="1865510"/>
        <a:ext cx="3017440" cy="932755"/>
      </dsp:txXfrm>
    </dsp:sp>
    <dsp:sp modelId="{EE9D48EA-99FF-420F-872B-55EE7114DA11}">
      <dsp:nvSpPr>
        <dsp:cNvPr id="0" name=""/>
        <dsp:cNvSpPr/>
      </dsp:nvSpPr>
      <dsp:spPr>
        <a:xfrm>
          <a:off x="1728340" y="2798266"/>
          <a:ext cx="932755" cy="9327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05631-5C30-4661-9682-49FEA9D572BC}">
      <dsp:nvSpPr>
        <dsp:cNvPr id="0" name=""/>
        <dsp:cNvSpPr/>
      </dsp:nvSpPr>
      <dsp:spPr>
        <a:xfrm>
          <a:off x="2194718" y="2789983"/>
          <a:ext cx="6034881" cy="932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Измеряема</a:t>
          </a:r>
          <a:endParaRPr lang="ru-RU" sz="3800" kern="1200" dirty="0"/>
        </a:p>
      </dsp:txBody>
      <dsp:txXfrm>
        <a:off x="2194718" y="2789983"/>
        <a:ext cx="3017440" cy="932755"/>
      </dsp:txXfrm>
    </dsp:sp>
    <dsp:sp modelId="{E751317E-DAA4-4DD4-A176-9A0B41FCBDC5}">
      <dsp:nvSpPr>
        <dsp:cNvPr id="0" name=""/>
        <dsp:cNvSpPr/>
      </dsp:nvSpPr>
      <dsp:spPr>
        <a:xfrm flipV="1">
          <a:off x="5212159" y="2798266"/>
          <a:ext cx="3017440" cy="9327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flipV="1">
        <a:off x="5212159" y="2798266"/>
        <a:ext cx="3017440" cy="93275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A71234-BB57-47B8-8366-84A24C3DC8D2}">
      <dsp:nvSpPr>
        <dsp:cNvPr id="0" name=""/>
        <dsp:cNvSpPr/>
      </dsp:nvSpPr>
      <dsp:spPr>
        <a:xfrm>
          <a:off x="0" y="0"/>
          <a:ext cx="4389437" cy="4389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85B64-EDB3-4C15-81A9-7AFE8CB519E6}">
      <dsp:nvSpPr>
        <dsp:cNvPr id="0" name=""/>
        <dsp:cNvSpPr/>
      </dsp:nvSpPr>
      <dsp:spPr>
        <a:xfrm>
          <a:off x="2194718" y="0"/>
          <a:ext cx="6034881" cy="438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Направлены на достижение цели</a:t>
          </a:r>
          <a:endParaRPr lang="ru-RU" sz="2600" b="1" kern="1200" dirty="0"/>
        </a:p>
      </dsp:txBody>
      <dsp:txXfrm>
        <a:off x="2194718" y="0"/>
        <a:ext cx="3017440" cy="1316833"/>
      </dsp:txXfrm>
    </dsp:sp>
    <dsp:sp modelId="{418B8067-98ED-4FDF-8A46-41F40527281D}">
      <dsp:nvSpPr>
        <dsp:cNvPr id="0" name=""/>
        <dsp:cNvSpPr/>
      </dsp:nvSpPr>
      <dsp:spPr>
        <a:xfrm>
          <a:off x="768152" y="1316833"/>
          <a:ext cx="2853131" cy="28531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4717C-4651-409F-B411-68A366B4B68F}">
      <dsp:nvSpPr>
        <dsp:cNvPr id="0" name=""/>
        <dsp:cNvSpPr/>
      </dsp:nvSpPr>
      <dsp:spPr>
        <a:xfrm>
          <a:off x="2194718" y="1316833"/>
          <a:ext cx="6034881" cy="2853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Конкретны</a:t>
          </a:r>
          <a:endParaRPr lang="ru-RU" sz="2600" b="1" kern="1200" dirty="0"/>
        </a:p>
      </dsp:txBody>
      <dsp:txXfrm>
        <a:off x="2194718" y="1316833"/>
        <a:ext cx="3017440" cy="1316829"/>
      </dsp:txXfrm>
    </dsp:sp>
    <dsp:sp modelId="{9C96C7BC-231C-4AD3-B963-E2728B39A340}">
      <dsp:nvSpPr>
        <dsp:cNvPr id="0" name=""/>
        <dsp:cNvSpPr/>
      </dsp:nvSpPr>
      <dsp:spPr>
        <a:xfrm>
          <a:off x="1536303" y="2633663"/>
          <a:ext cx="1316829" cy="13168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5381B-5665-4A1A-8BE3-633B820742D8}">
      <dsp:nvSpPr>
        <dsp:cNvPr id="0" name=""/>
        <dsp:cNvSpPr/>
      </dsp:nvSpPr>
      <dsp:spPr>
        <a:xfrm>
          <a:off x="2194718" y="2633663"/>
          <a:ext cx="6034881" cy="13168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Соответствуют возрастным особенностям</a:t>
          </a:r>
          <a:endParaRPr lang="ru-RU" sz="2600" b="1" kern="1200" dirty="0"/>
        </a:p>
      </dsp:txBody>
      <dsp:txXfrm>
        <a:off x="2194718" y="2633663"/>
        <a:ext cx="3017440" cy="1316829"/>
      </dsp:txXfrm>
    </dsp:sp>
    <dsp:sp modelId="{80965D84-1DEA-4FDA-9BB9-CE2905B1B798}">
      <dsp:nvSpPr>
        <dsp:cNvPr id="0" name=""/>
        <dsp:cNvSpPr/>
      </dsp:nvSpPr>
      <dsp:spPr>
        <a:xfrm>
          <a:off x="5212159" y="0"/>
          <a:ext cx="3017440" cy="13168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100" kern="1200" dirty="0"/>
        </a:p>
      </dsp:txBody>
      <dsp:txXfrm>
        <a:off x="5212159" y="0"/>
        <a:ext cx="3017440" cy="1316833"/>
      </dsp:txXfrm>
    </dsp:sp>
    <dsp:sp modelId="{44A21471-1537-47FE-B8DC-52F92AC2A01F}">
      <dsp:nvSpPr>
        <dsp:cNvPr id="0" name=""/>
        <dsp:cNvSpPr/>
      </dsp:nvSpPr>
      <dsp:spPr>
        <a:xfrm>
          <a:off x="5212159" y="1316833"/>
          <a:ext cx="3017440" cy="13168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100" kern="1200" dirty="0"/>
        </a:p>
      </dsp:txBody>
      <dsp:txXfrm>
        <a:off x="5212159" y="1316833"/>
        <a:ext cx="3017440" cy="131682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965616-93BF-4DD7-9F9F-9BA2CA3B8522}">
      <dsp:nvSpPr>
        <dsp:cNvPr id="0" name=""/>
        <dsp:cNvSpPr/>
      </dsp:nvSpPr>
      <dsp:spPr>
        <a:xfrm>
          <a:off x="0" y="0"/>
          <a:ext cx="4389437" cy="4389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4D931-9C66-4A44-BEF1-F3170557B9D9}">
      <dsp:nvSpPr>
        <dsp:cNvPr id="0" name=""/>
        <dsp:cNvSpPr/>
      </dsp:nvSpPr>
      <dsp:spPr>
        <a:xfrm>
          <a:off x="2194718" y="0"/>
          <a:ext cx="6034881" cy="438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возраст</a:t>
          </a:r>
          <a:endParaRPr lang="ru-RU" sz="3500" kern="1200" dirty="0"/>
        </a:p>
      </dsp:txBody>
      <dsp:txXfrm>
        <a:off x="2194718" y="0"/>
        <a:ext cx="3017440" cy="1316833"/>
      </dsp:txXfrm>
    </dsp:sp>
    <dsp:sp modelId="{289D2E5D-55B3-4980-85A9-5D26A41CC6C4}">
      <dsp:nvSpPr>
        <dsp:cNvPr id="0" name=""/>
        <dsp:cNvSpPr/>
      </dsp:nvSpPr>
      <dsp:spPr>
        <a:xfrm>
          <a:off x="768152" y="1316833"/>
          <a:ext cx="2853131" cy="28531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01331-7AD7-42C5-A62D-B3EC048FC986}">
      <dsp:nvSpPr>
        <dsp:cNvPr id="0" name=""/>
        <dsp:cNvSpPr/>
      </dsp:nvSpPr>
      <dsp:spPr>
        <a:xfrm>
          <a:off x="2194718" y="1316833"/>
          <a:ext cx="6034881" cy="2853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уровень образования</a:t>
          </a:r>
          <a:endParaRPr lang="ru-RU" sz="3500" kern="1200" dirty="0"/>
        </a:p>
      </dsp:txBody>
      <dsp:txXfrm>
        <a:off x="2194718" y="1316833"/>
        <a:ext cx="3017440" cy="1316829"/>
      </dsp:txXfrm>
    </dsp:sp>
    <dsp:sp modelId="{90368FB5-501B-4DEB-A3BB-725EBE13C209}">
      <dsp:nvSpPr>
        <dsp:cNvPr id="0" name=""/>
        <dsp:cNvSpPr/>
      </dsp:nvSpPr>
      <dsp:spPr>
        <a:xfrm>
          <a:off x="1536303" y="2633663"/>
          <a:ext cx="1316829" cy="13168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2B5CF-ABF4-4D26-9941-5A2D4C58A5AC}">
      <dsp:nvSpPr>
        <dsp:cNvPr id="0" name=""/>
        <dsp:cNvSpPr/>
      </dsp:nvSpPr>
      <dsp:spPr>
        <a:xfrm>
          <a:off x="2194718" y="2633663"/>
          <a:ext cx="6034881" cy="13168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целям</a:t>
          </a:r>
          <a:endParaRPr lang="ru-RU" sz="3500" kern="1200" dirty="0"/>
        </a:p>
      </dsp:txBody>
      <dsp:txXfrm>
        <a:off x="2194718" y="2633663"/>
        <a:ext cx="3017440" cy="1316829"/>
      </dsp:txXfrm>
    </dsp:sp>
    <dsp:sp modelId="{744BC023-C923-441E-AAA9-AD491DCA4887}">
      <dsp:nvSpPr>
        <dsp:cNvPr id="0" name=""/>
        <dsp:cNvSpPr/>
      </dsp:nvSpPr>
      <dsp:spPr>
        <a:xfrm>
          <a:off x="5212159" y="0"/>
          <a:ext cx="3017440" cy="13168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</dsp:txBody>
      <dsp:txXfrm>
        <a:off x="5212159" y="0"/>
        <a:ext cx="3017440" cy="1316833"/>
      </dsp:txXfrm>
    </dsp:sp>
    <dsp:sp modelId="{62E365F7-D595-4CAB-8EBA-D1B58C689E1B}">
      <dsp:nvSpPr>
        <dsp:cNvPr id="0" name=""/>
        <dsp:cNvSpPr/>
      </dsp:nvSpPr>
      <dsp:spPr>
        <a:xfrm>
          <a:off x="5212159" y="1316833"/>
          <a:ext cx="3017440" cy="13168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</dsp:txBody>
      <dsp:txXfrm>
        <a:off x="5212159" y="1316833"/>
        <a:ext cx="3017440" cy="1316829"/>
      </dsp:txXfrm>
    </dsp:sp>
    <dsp:sp modelId="{AE8EF935-DFC8-47F7-8AAB-81EE583E5C71}">
      <dsp:nvSpPr>
        <dsp:cNvPr id="0" name=""/>
        <dsp:cNvSpPr/>
      </dsp:nvSpPr>
      <dsp:spPr>
        <a:xfrm>
          <a:off x="5212159" y="2633663"/>
          <a:ext cx="3017440" cy="13168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</dsp:txBody>
      <dsp:txXfrm>
        <a:off x="5212159" y="2633663"/>
        <a:ext cx="3017440" cy="13168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C55792-5C0F-48D6-8705-3F2D616FEBEB}">
      <dsp:nvSpPr>
        <dsp:cNvPr id="0" name=""/>
        <dsp:cNvSpPr/>
      </dsp:nvSpPr>
      <dsp:spPr>
        <a:xfrm>
          <a:off x="79801" y="1530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обеспечение равного доступа к современным и вариативным ДОП</a:t>
          </a:r>
          <a:endParaRPr lang="ru-RU" sz="1300" kern="1200" dirty="0"/>
        </a:p>
      </dsp:txBody>
      <dsp:txXfrm>
        <a:off x="79801" y="1530"/>
        <a:ext cx="3343274" cy="1337309"/>
      </dsp:txXfrm>
    </dsp:sp>
    <dsp:sp modelId="{FDF6266F-B42E-449E-9EE2-E94A06A5B598}">
      <dsp:nvSpPr>
        <dsp:cNvPr id="0" name=""/>
        <dsp:cNvSpPr/>
      </dsp:nvSpPr>
      <dsp:spPr>
        <a:xfrm>
          <a:off x="2988450" y="115201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распространение лучших практик </a:t>
          </a:r>
          <a:endParaRPr lang="ru-RU" sz="1600" kern="1200" dirty="0"/>
        </a:p>
      </dsp:txBody>
      <dsp:txXfrm>
        <a:off x="2988450" y="115201"/>
        <a:ext cx="2774918" cy="1109967"/>
      </dsp:txXfrm>
    </dsp:sp>
    <dsp:sp modelId="{98331F55-2349-4735-9E68-ED699DDDFA83}">
      <dsp:nvSpPr>
        <dsp:cNvPr id="0" name=""/>
        <dsp:cNvSpPr/>
      </dsp:nvSpPr>
      <dsp:spPr>
        <a:xfrm>
          <a:off x="3034680" y="1637854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внедрение </a:t>
          </a:r>
          <a:r>
            <a:rPr lang="ru-RU" sz="1600" kern="1200" dirty="0" err="1" smtClean="0"/>
            <a:t>разноуровневых</a:t>
          </a:r>
          <a:r>
            <a:rPr lang="ru-RU" sz="1600" kern="1200" dirty="0" smtClean="0"/>
            <a:t> программ</a:t>
          </a:r>
          <a:endParaRPr lang="ru-RU" sz="1600" kern="1200" dirty="0"/>
        </a:p>
      </dsp:txBody>
      <dsp:txXfrm>
        <a:off x="3034680" y="1637854"/>
        <a:ext cx="2774918" cy="1109967"/>
      </dsp:txXfrm>
    </dsp:sp>
    <dsp:sp modelId="{6C7A6BFA-5219-4039-B42B-1D5839171116}">
      <dsp:nvSpPr>
        <dsp:cNvPr id="0" name=""/>
        <dsp:cNvSpPr/>
      </dsp:nvSpPr>
      <dsp:spPr>
        <a:xfrm>
          <a:off x="79801" y="1526063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совершенствование нормативно-правовых, финансовых, организационных механизмов </a:t>
          </a:r>
          <a:endParaRPr lang="ru-RU" sz="1300" kern="1200" dirty="0"/>
        </a:p>
      </dsp:txBody>
      <dsp:txXfrm>
        <a:off x="79801" y="1526063"/>
        <a:ext cx="3343274" cy="1337309"/>
      </dsp:txXfrm>
    </dsp:sp>
    <dsp:sp modelId="{422530F4-17D6-4842-94D5-C1AF693E6C83}">
      <dsp:nvSpPr>
        <dsp:cNvPr id="0" name=""/>
        <dsp:cNvSpPr/>
      </dsp:nvSpPr>
      <dsp:spPr>
        <a:xfrm>
          <a:off x="5410954" y="125683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содействие развитию организаций</a:t>
          </a:r>
          <a:endParaRPr lang="ru-RU" sz="1600" kern="1200" dirty="0"/>
        </a:p>
      </dsp:txBody>
      <dsp:txXfrm>
        <a:off x="5410954" y="125683"/>
        <a:ext cx="2774918" cy="1109967"/>
      </dsp:txXfrm>
    </dsp:sp>
    <dsp:sp modelId="{E7ECD569-4AD7-4EC4-AB28-979CAFBFB441}">
      <dsp:nvSpPr>
        <dsp:cNvPr id="0" name=""/>
        <dsp:cNvSpPr/>
      </dsp:nvSpPr>
      <dsp:spPr>
        <a:xfrm>
          <a:off x="5374880" y="1639734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стимулирование использования сетевой формы </a:t>
          </a:r>
          <a:endParaRPr lang="ru-RU" sz="1600" kern="1200" dirty="0"/>
        </a:p>
      </dsp:txBody>
      <dsp:txXfrm>
        <a:off x="5374880" y="1639734"/>
        <a:ext cx="2774918" cy="1109967"/>
      </dsp:txXfrm>
    </dsp:sp>
    <dsp:sp modelId="{CC4FF0C8-1EEF-4DB7-A12F-A724FC9014D4}">
      <dsp:nvSpPr>
        <dsp:cNvPr id="0" name=""/>
        <dsp:cNvSpPr/>
      </dsp:nvSpPr>
      <dsp:spPr>
        <a:xfrm>
          <a:off x="79801" y="3050596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Формирование информационно-телекоммуникационного контура </a:t>
          </a:r>
          <a:endParaRPr lang="ru-RU" sz="1300" kern="1200" dirty="0"/>
        </a:p>
      </dsp:txBody>
      <dsp:txXfrm>
        <a:off x="79801" y="3050596"/>
        <a:ext cx="3343274" cy="1337309"/>
      </dsp:txXfrm>
    </dsp:sp>
    <dsp:sp modelId="{62AC5698-1361-46B9-80CA-CCCEFC2BAAB6}">
      <dsp:nvSpPr>
        <dsp:cNvPr id="0" name=""/>
        <dsp:cNvSpPr/>
      </dsp:nvSpPr>
      <dsp:spPr>
        <a:xfrm>
          <a:off x="2988450" y="3164268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информирование </a:t>
          </a:r>
          <a:br>
            <a:rPr lang="ru-RU" sz="1600" kern="1200" dirty="0" smtClean="0"/>
          </a:br>
          <a:r>
            <a:rPr lang="ru-RU" sz="1600" kern="1200" dirty="0" smtClean="0"/>
            <a:t>и просвещение родителей</a:t>
          </a:r>
          <a:endParaRPr lang="ru-RU" sz="1600" kern="1200" dirty="0"/>
        </a:p>
      </dsp:txBody>
      <dsp:txXfrm>
        <a:off x="2988450" y="3164268"/>
        <a:ext cx="2774918" cy="1109967"/>
      </dsp:txXfrm>
    </dsp:sp>
    <dsp:sp modelId="{C940F0EC-908F-4E74-A9AF-1E56BAF94D88}">
      <dsp:nvSpPr>
        <dsp:cNvPr id="0" name=""/>
        <dsp:cNvSpPr/>
      </dsp:nvSpPr>
      <dsp:spPr>
        <a:xfrm>
          <a:off x="5374880" y="3164268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информационное сопровождение проекта</a:t>
          </a:r>
          <a:endParaRPr lang="ru-RU" sz="1600" kern="1200" dirty="0"/>
        </a:p>
      </dsp:txBody>
      <dsp:txXfrm>
        <a:off x="5374880" y="3164268"/>
        <a:ext cx="2774918" cy="11099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E43E36-A7F1-4C35-B1BB-F2AF2ACBC28A}">
      <dsp:nvSpPr>
        <dsp:cNvPr id="0" name=""/>
        <dsp:cNvSpPr/>
      </dsp:nvSpPr>
      <dsp:spPr>
        <a:xfrm rot="5400000">
          <a:off x="-234530" y="239177"/>
          <a:ext cx="1563536" cy="10944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 rot="5400000">
        <a:off x="-234530" y="239177"/>
        <a:ext cx="1563536" cy="1094475"/>
      </dsp:txXfrm>
    </dsp:sp>
    <dsp:sp modelId="{1A6B58E6-489E-45BB-8EA1-BB4332E7F73B}">
      <dsp:nvSpPr>
        <dsp:cNvPr id="0" name=""/>
        <dsp:cNvSpPr/>
      </dsp:nvSpPr>
      <dsp:spPr>
        <a:xfrm rot="5400000">
          <a:off x="4153888" y="-3054765"/>
          <a:ext cx="1016298" cy="7135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Типовая модель организации мероприятий по просвещению родителей в области дополнительного образования детей </a:t>
          </a:r>
          <a:endParaRPr lang="ru-RU" sz="2100" kern="1200" dirty="0"/>
        </a:p>
      </dsp:txBody>
      <dsp:txXfrm rot="5400000">
        <a:off x="4153888" y="-3054765"/>
        <a:ext cx="1016298" cy="7135124"/>
      </dsp:txXfrm>
    </dsp:sp>
    <dsp:sp modelId="{1085E7F2-5CFD-449D-BC6D-0877A7C6615A}">
      <dsp:nvSpPr>
        <dsp:cNvPr id="0" name=""/>
        <dsp:cNvSpPr/>
      </dsp:nvSpPr>
      <dsp:spPr>
        <a:xfrm rot="5400000">
          <a:off x="-224187" y="1674689"/>
          <a:ext cx="1563536" cy="10944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</a:t>
          </a:r>
          <a:endParaRPr lang="ru-RU" sz="3000" kern="1200" dirty="0"/>
        </a:p>
      </dsp:txBody>
      <dsp:txXfrm rot="5400000">
        <a:off x="-224187" y="1674689"/>
        <a:ext cx="1563536" cy="1094475"/>
      </dsp:txXfrm>
    </dsp:sp>
    <dsp:sp modelId="{EE5C48AD-64EE-4F17-97D1-AB0E7A82FA73}">
      <dsp:nvSpPr>
        <dsp:cNvPr id="0" name=""/>
        <dsp:cNvSpPr/>
      </dsp:nvSpPr>
      <dsp:spPr>
        <a:xfrm rot="5400000">
          <a:off x="4153888" y="-1634827"/>
          <a:ext cx="1016298" cy="7135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Типовая модель реализации модульных программ дополнительного образования детей для сельской местности</a:t>
          </a:r>
          <a:endParaRPr lang="ru-RU" sz="2100" kern="1200" dirty="0"/>
        </a:p>
      </dsp:txBody>
      <dsp:txXfrm rot="5400000">
        <a:off x="4153888" y="-1634827"/>
        <a:ext cx="1016298" cy="7135124"/>
      </dsp:txXfrm>
    </dsp:sp>
    <dsp:sp modelId="{872A0CE2-EAE3-4C1C-BA19-B95AAB13F5C8}">
      <dsp:nvSpPr>
        <dsp:cNvPr id="0" name=""/>
        <dsp:cNvSpPr/>
      </dsp:nvSpPr>
      <dsp:spPr>
        <a:xfrm rot="5400000">
          <a:off x="-224187" y="3114844"/>
          <a:ext cx="1563536" cy="10944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</a:t>
          </a:r>
          <a:endParaRPr lang="ru-RU" sz="3000" kern="1200" dirty="0"/>
        </a:p>
      </dsp:txBody>
      <dsp:txXfrm rot="5400000">
        <a:off x="-224187" y="3114844"/>
        <a:ext cx="1563536" cy="1094475"/>
      </dsp:txXfrm>
    </dsp:sp>
    <dsp:sp modelId="{1F42079E-36B0-4AD5-807A-1702EEF54075}">
      <dsp:nvSpPr>
        <dsp:cNvPr id="0" name=""/>
        <dsp:cNvSpPr/>
      </dsp:nvSpPr>
      <dsp:spPr>
        <a:xfrm rot="5400000">
          <a:off x="4153888" y="-214888"/>
          <a:ext cx="1016298" cy="7135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Типовая модель реализации программ вовлечения в систему дополнительного образования детей, оказавшихся в трудной жизненной ситуации</a:t>
          </a:r>
          <a:endParaRPr lang="ru-RU" sz="2100" kern="1200" dirty="0"/>
        </a:p>
      </dsp:txBody>
      <dsp:txXfrm rot="5400000">
        <a:off x="4153888" y="-214888"/>
        <a:ext cx="1016298" cy="7135124"/>
      </dsp:txXfrm>
    </dsp:sp>
    <dsp:sp modelId="{9FB2B096-1A76-4D16-806C-282A16CE4048}">
      <dsp:nvSpPr>
        <dsp:cNvPr id="0" name=""/>
        <dsp:cNvSpPr/>
      </dsp:nvSpPr>
      <dsp:spPr>
        <a:xfrm rot="5400000">
          <a:off x="-234530" y="4498994"/>
          <a:ext cx="1563536" cy="10944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4</a:t>
          </a:r>
          <a:endParaRPr lang="ru-RU" sz="3000" kern="1200" dirty="0"/>
        </a:p>
      </dsp:txBody>
      <dsp:txXfrm rot="5400000">
        <a:off x="-234530" y="4498994"/>
        <a:ext cx="1563536" cy="1094475"/>
      </dsp:txXfrm>
    </dsp:sp>
    <dsp:sp modelId="{373FF891-4A45-492C-B702-C40521FC5401}">
      <dsp:nvSpPr>
        <dsp:cNvPr id="0" name=""/>
        <dsp:cNvSpPr/>
      </dsp:nvSpPr>
      <dsp:spPr>
        <a:xfrm rot="5400000">
          <a:off x="4153888" y="1212612"/>
          <a:ext cx="1016298" cy="7135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Типовая модель реализации программ дистанционных курсов по дополнительным общеобразовательным программам</a:t>
          </a:r>
          <a:endParaRPr lang="ru-RU" sz="2100" kern="1200" dirty="0"/>
        </a:p>
      </dsp:txBody>
      <dsp:txXfrm rot="5400000">
        <a:off x="4153888" y="1212612"/>
        <a:ext cx="1016298" cy="71351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C18135-5EC4-46CF-BA71-66E6A9845298}">
      <dsp:nvSpPr>
        <dsp:cNvPr id="0" name=""/>
        <dsp:cNvSpPr/>
      </dsp:nvSpPr>
      <dsp:spPr>
        <a:xfrm rot="5400000">
          <a:off x="-310571" y="311337"/>
          <a:ext cx="2070475" cy="144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5</a:t>
          </a:r>
          <a:endParaRPr lang="ru-RU" sz="4000" kern="1200" dirty="0"/>
        </a:p>
      </dsp:txBody>
      <dsp:txXfrm rot="5400000">
        <a:off x="-310571" y="311337"/>
        <a:ext cx="2070475" cy="1449333"/>
      </dsp:txXfrm>
    </dsp:sp>
    <dsp:sp modelId="{BD86212A-11BA-4863-AEC6-EF9CDE60364C}">
      <dsp:nvSpPr>
        <dsp:cNvPr id="0" name=""/>
        <dsp:cNvSpPr/>
      </dsp:nvSpPr>
      <dsp:spPr>
        <a:xfrm rot="5400000">
          <a:off x="4166561" y="-2716463"/>
          <a:ext cx="1345809" cy="6780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Типовая модель реализации программ для организации летнего отдыха и заочных школ</a:t>
          </a:r>
          <a:endParaRPr lang="ru-RU" sz="2300" kern="1200" dirty="0"/>
        </a:p>
      </dsp:txBody>
      <dsp:txXfrm rot="5400000">
        <a:off x="4166561" y="-2716463"/>
        <a:ext cx="1345809" cy="6780266"/>
      </dsp:txXfrm>
    </dsp:sp>
    <dsp:sp modelId="{661EBCA8-7C58-4629-91BB-B2A1FAC46AE4}">
      <dsp:nvSpPr>
        <dsp:cNvPr id="0" name=""/>
        <dsp:cNvSpPr/>
      </dsp:nvSpPr>
      <dsp:spPr>
        <a:xfrm rot="5400000">
          <a:off x="-310571" y="2191656"/>
          <a:ext cx="2070475" cy="144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6</a:t>
          </a:r>
          <a:endParaRPr lang="ru-RU" sz="4000" kern="1200" dirty="0"/>
        </a:p>
      </dsp:txBody>
      <dsp:txXfrm rot="5400000">
        <a:off x="-310571" y="2191656"/>
        <a:ext cx="2070475" cy="1449333"/>
      </dsp:txXfrm>
    </dsp:sp>
    <dsp:sp modelId="{77FADBD3-851E-42C3-86C4-FA288B9A9E07}">
      <dsp:nvSpPr>
        <dsp:cNvPr id="0" name=""/>
        <dsp:cNvSpPr/>
      </dsp:nvSpPr>
      <dsp:spPr>
        <a:xfrm rot="5400000">
          <a:off x="4166561" y="-836143"/>
          <a:ext cx="1345809" cy="6780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Типовая модель создания банка эффективных практик реализации дополнительных образовательных программ</a:t>
          </a:r>
          <a:endParaRPr lang="ru-RU" sz="2300" kern="1200" dirty="0"/>
        </a:p>
      </dsp:txBody>
      <dsp:txXfrm rot="5400000">
        <a:off x="4166561" y="-836143"/>
        <a:ext cx="1345809" cy="6780266"/>
      </dsp:txXfrm>
    </dsp:sp>
    <dsp:sp modelId="{A6615D53-0C20-413D-939F-5C0122B4AFC7}">
      <dsp:nvSpPr>
        <dsp:cNvPr id="0" name=""/>
        <dsp:cNvSpPr/>
      </dsp:nvSpPr>
      <dsp:spPr>
        <a:xfrm rot="5400000">
          <a:off x="-310571" y="4071976"/>
          <a:ext cx="2070475" cy="144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7</a:t>
          </a:r>
          <a:endParaRPr lang="ru-RU" sz="4000" kern="1200" dirty="0"/>
        </a:p>
      </dsp:txBody>
      <dsp:txXfrm rot="5400000">
        <a:off x="-310571" y="4071976"/>
        <a:ext cx="2070475" cy="1449333"/>
      </dsp:txXfrm>
    </dsp:sp>
    <dsp:sp modelId="{C2CCA36D-6B15-410A-AE96-01E028B0DAB1}">
      <dsp:nvSpPr>
        <dsp:cNvPr id="0" name=""/>
        <dsp:cNvSpPr/>
      </dsp:nvSpPr>
      <dsp:spPr>
        <a:xfrm rot="5400000">
          <a:off x="4166561" y="1044176"/>
          <a:ext cx="1345809" cy="6780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Типовая модель создания банка эффективных практик реализации дополнительных образовательных программ в сетевой форме</a:t>
          </a:r>
          <a:endParaRPr lang="ru-RU" sz="2300" kern="1200" dirty="0"/>
        </a:p>
      </dsp:txBody>
      <dsp:txXfrm rot="5400000">
        <a:off x="4166561" y="1044176"/>
        <a:ext cx="1345809" cy="67802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FB11F3-2F10-44DB-88A6-4923297FDD17}">
      <dsp:nvSpPr>
        <dsp:cNvPr id="0" name=""/>
        <dsp:cNvSpPr/>
      </dsp:nvSpPr>
      <dsp:spPr>
        <a:xfrm>
          <a:off x="0" y="167163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4269D-E265-4805-A450-BA8A208F2019}">
      <dsp:nvSpPr>
        <dsp:cNvPr id="0" name=""/>
        <dsp:cNvSpPr/>
      </dsp:nvSpPr>
      <dsp:spPr>
        <a:xfrm>
          <a:off x="2468880" y="167163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Информационный портал-Навигатор</a:t>
          </a:r>
          <a:endParaRPr lang="ru-RU" sz="2300" b="1" kern="1200" dirty="0"/>
        </a:p>
      </dsp:txBody>
      <dsp:txXfrm>
        <a:off x="2468880" y="167163"/>
        <a:ext cx="5760719" cy="1049273"/>
      </dsp:txXfrm>
    </dsp:sp>
    <dsp:sp modelId="{8A289CF0-3130-4166-B161-DACCC67D06CA}">
      <dsp:nvSpPr>
        <dsp:cNvPr id="0" name=""/>
        <dsp:cNvSpPr/>
      </dsp:nvSpPr>
      <dsp:spPr>
        <a:xfrm>
          <a:off x="648080" y="1216437"/>
          <a:ext cx="3641598" cy="364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637E3-C823-4757-A1F7-D6665283FDF2}">
      <dsp:nvSpPr>
        <dsp:cNvPr id="0" name=""/>
        <dsp:cNvSpPr/>
      </dsp:nvSpPr>
      <dsp:spPr>
        <a:xfrm>
          <a:off x="2468880" y="1216437"/>
          <a:ext cx="5760719" cy="364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Образовательно-досуговые</a:t>
          </a:r>
          <a:r>
            <a:rPr lang="ru-RU" sz="2300" b="1" kern="1200" dirty="0" smtClean="0"/>
            <a:t> семейные мероприятия</a:t>
          </a:r>
          <a:endParaRPr lang="ru-RU" sz="2300" b="1" kern="1200" dirty="0"/>
        </a:p>
      </dsp:txBody>
      <dsp:txXfrm>
        <a:off x="2468880" y="1216437"/>
        <a:ext cx="5760719" cy="1049274"/>
      </dsp:txXfrm>
    </dsp:sp>
    <dsp:sp modelId="{A376B173-620C-4D22-8BBC-E8909AA49568}">
      <dsp:nvSpPr>
        <dsp:cNvPr id="0" name=""/>
        <dsp:cNvSpPr/>
      </dsp:nvSpPr>
      <dsp:spPr>
        <a:xfrm>
          <a:off x="1296162" y="2265711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23757-6DFA-4FEA-91DA-E3F56FE61A43}">
      <dsp:nvSpPr>
        <dsp:cNvPr id="0" name=""/>
        <dsp:cNvSpPr/>
      </dsp:nvSpPr>
      <dsp:spPr>
        <a:xfrm>
          <a:off x="2468880" y="2265711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Тьюторское</a:t>
          </a:r>
          <a:r>
            <a:rPr lang="ru-RU" sz="2300" b="1" kern="1200" dirty="0" smtClean="0"/>
            <a:t> сопровождение семей </a:t>
          </a:r>
          <a:endParaRPr lang="ru-RU" sz="2300" kern="1200" dirty="0"/>
        </a:p>
      </dsp:txBody>
      <dsp:txXfrm>
        <a:off x="2468880" y="2265711"/>
        <a:ext cx="5760719" cy="1049274"/>
      </dsp:txXfrm>
    </dsp:sp>
    <dsp:sp modelId="{41C87BC4-BCFD-4E65-8201-0B150EA0FB17}">
      <dsp:nvSpPr>
        <dsp:cNvPr id="0" name=""/>
        <dsp:cNvSpPr/>
      </dsp:nvSpPr>
      <dsp:spPr>
        <a:xfrm>
          <a:off x="1944243" y="3314985"/>
          <a:ext cx="1049274" cy="104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6DE03-9DB5-42F2-8B89-CE51715FB925}">
      <dsp:nvSpPr>
        <dsp:cNvPr id="0" name=""/>
        <dsp:cNvSpPr/>
      </dsp:nvSpPr>
      <dsp:spPr>
        <a:xfrm>
          <a:off x="2468880" y="3314985"/>
          <a:ext cx="5760719" cy="104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Образовательные и просветительские курсы для родителей</a:t>
          </a:r>
          <a:endParaRPr lang="ru-RU" sz="2300" b="1" kern="1200" dirty="0"/>
        </a:p>
      </dsp:txBody>
      <dsp:txXfrm>
        <a:off x="2468880" y="3314985"/>
        <a:ext cx="5760719" cy="104927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98C384-3F0D-443B-BAB7-C58C21A87F5A}">
      <dsp:nvSpPr>
        <dsp:cNvPr id="0" name=""/>
        <dsp:cNvSpPr/>
      </dsp:nvSpPr>
      <dsp:spPr>
        <a:xfrm>
          <a:off x="0" y="202882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8979F-56C6-4E4D-A9D4-A9DC5E9F45B4}">
      <dsp:nvSpPr>
        <dsp:cNvPr id="0" name=""/>
        <dsp:cNvSpPr/>
      </dsp:nvSpPr>
      <dsp:spPr>
        <a:xfrm>
          <a:off x="2458625" y="143678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Информационное сопровождение деятельности сферы дополнительного образования в СМИ</a:t>
          </a:r>
          <a:endParaRPr lang="ru-RU" sz="2000" kern="1200" dirty="0"/>
        </a:p>
      </dsp:txBody>
      <dsp:txXfrm>
        <a:off x="2458625" y="143678"/>
        <a:ext cx="5760719" cy="1049273"/>
      </dsp:txXfrm>
    </dsp:sp>
    <dsp:sp modelId="{768F5B2C-70F2-4D25-893D-5AB40938B778}">
      <dsp:nvSpPr>
        <dsp:cNvPr id="0" name=""/>
        <dsp:cNvSpPr/>
      </dsp:nvSpPr>
      <dsp:spPr>
        <a:xfrm>
          <a:off x="648080" y="1252156"/>
          <a:ext cx="3641598" cy="364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C888A-CDE7-4C69-8128-D46AAC5D24C3}">
      <dsp:nvSpPr>
        <dsp:cNvPr id="0" name=""/>
        <dsp:cNvSpPr/>
      </dsp:nvSpPr>
      <dsp:spPr>
        <a:xfrm>
          <a:off x="2468880" y="1252156"/>
          <a:ext cx="5760719" cy="364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Образовательные атласы с методическими материалами и рекомендациями для родителей</a:t>
          </a:r>
          <a:endParaRPr lang="ru-RU" sz="2000" kern="1200" dirty="0"/>
        </a:p>
      </dsp:txBody>
      <dsp:txXfrm>
        <a:off x="2468880" y="1252156"/>
        <a:ext cx="5760719" cy="1049274"/>
      </dsp:txXfrm>
    </dsp:sp>
    <dsp:sp modelId="{4C3D4613-6D31-4B4E-A8FF-A8C17BD74F1C}">
      <dsp:nvSpPr>
        <dsp:cNvPr id="0" name=""/>
        <dsp:cNvSpPr/>
      </dsp:nvSpPr>
      <dsp:spPr>
        <a:xfrm>
          <a:off x="1296162" y="2301430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1EB6A-A5B9-4EA7-9375-FE926AD03744}">
      <dsp:nvSpPr>
        <dsp:cNvPr id="0" name=""/>
        <dsp:cNvSpPr/>
      </dsp:nvSpPr>
      <dsp:spPr>
        <a:xfrm>
          <a:off x="2468880" y="2301430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Распространение социальной рекламы, формирование ответственного отношения родителей к организации образовательного процесса ребенка</a:t>
          </a:r>
          <a:endParaRPr lang="ru-RU" sz="2000" b="1" kern="1200" dirty="0"/>
        </a:p>
      </dsp:txBody>
      <dsp:txXfrm>
        <a:off x="2468880" y="2301430"/>
        <a:ext cx="5760719" cy="1049274"/>
      </dsp:txXfrm>
    </dsp:sp>
    <dsp:sp modelId="{1E2BF1B7-7B16-45ED-8AB4-9881021ECC15}">
      <dsp:nvSpPr>
        <dsp:cNvPr id="0" name=""/>
        <dsp:cNvSpPr/>
      </dsp:nvSpPr>
      <dsp:spPr>
        <a:xfrm>
          <a:off x="1944243" y="3350704"/>
          <a:ext cx="1049274" cy="104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9BD62-556E-4070-AC97-2737121DEF66}">
      <dsp:nvSpPr>
        <dsp:cNvPr id="0" name=""/>
        <dsp:cNvSpPr/>
      </dsp:nvSpPr>
      <dsp:spPr>
        <a:xfrm>
          <a:off x="2468880" y="3350704"/>
          <a:ext cx="5760719" cy="104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Мониторинг образовательных потребностей семей и уровня их удовлетворенности образовательными услугами</a:t>
          </a:r>
          <a:endParaRPr lang="ru-RU" sz="2000" kern="1200" dirty="0"/>
        </a:p>
      </dsp:txBody>
      <dsp:txXfrm>
        <a:off x="2468880" y="3350704"/>
        <a:ext cx="5760719" cy="10492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C33F95-DAAE-4190-9E41-2B0B3AE3EC9C}">
      <dsp:nvSpPr>
        <dsp:cNvPr id="0" name=""/>
        <dsp:cNvSpPr/>
      </dsp:nvSpPr>
      <dsp:spPr>
        <a:xfrm rot="5400000">
          <a:off x="-296862" y="298863"/>
          <a:ext cx="1979084" cy="1385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Базовое просвещение школьников сельской местности </a:t>
          </a:r>
          <a:endParaRPr lang="ru-RU" sz="1050" kern="1200" dirty="0"/>
        </a:p>
      </dsp:txBody>
      <dsp:txXfrm rot="5400000">
        <a:off x="-296862" y="298863"/>
        <a:ext cx="1979084" cy="1385358"/>
      </dsp:txXfrm>
    </dsp:sp>
    <dsp:sp modelId="{1ABB8FCD-BFEC-423F-8185-E28745A0DB0C}">
      <dsp:nvSpPr>
        <dsp:cNvPr id="0" name=""/>
        <dsp:cNvSpPr/>
      </dsp:nvSpPr>
      <dsp:spPr>
        <a:xfrm rot="5400000">
          <a:off x="4164277" y="-2778918"/>
          <a:ext cx="1286404" cy="6844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Компетентностный</a:t>
          </a:r>
          <a:r>
            <a:rPr lang="ru-RU" sz="1400" kern="1200" dirty="0" smtClean="0"/>
            <a:t> тренинг </a:t>
          </a:r>
          <a:br>
            <a:rPr lang="ru-RU" sz="1400" kern="1200" dirty="0" smtClean="0"/>
          </a:br>
          <a:r>
            <a:rPr lang="ru-RU" sz="1400" kern="1200" dirty="0" smtClean="0"/>
            <a:t>«Сельский хозяин-XXI»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«Цифровая «изба-читальня»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Образовательная программа «От тропинки – к жизненному пути»</a:t>
          </a:r>
          <a:endParaRPr lang="ru-RU" sz="1400" b="0" kern="1200" dirty="0"/>
        </a:p>
      </dsp:txBody>
      <dsp:txXfrm rot="5400000">
        <a:off x="4164277" y="-2778918"/>
        <a:ext cx="1286404" cy="6844241"/>
      </dsp:txXfrm>
    </dsp:sp>
    <dsp:sp modelId="{975B4B80-6FDE-4056-A24F-B25C83E9BFAE}">
      <dsp:nvSpPr>
        <dsp:cNvPr id="0" name=""/>
        <dsp:cNvSpPr/>
      </dsp:nvSpPr>
      <dsp:spPr>
        <a:xfrm rot="5400000">
          <a:off x="-296862" y="2087268"/>
          <a:ext cx="1979084" cy="1385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Профессиональные пробы </a:t>
          </a:r>
          <a:endParaRPr lang="ru-RU" sz="1200" kern="1200" dirty="0"/>
        </a:p>
      </dsp:txBody>
      <dsp:txXfrm rot="5400000">
        <a:off x="-296862" y="2087268"/>
        <a:ext cx="1979084" cy="1385358"/>
      </dsp:txXfrm>
    </dsp:sp>
    <dsp:sp modelId="{EE74721C-9544-4B42-B1A2-AF59BE22B16A}">
      <dsp:nvSpPr>
        <dsp:cNvPr id="0" name=""/>
        <dsp:cNvSpPr/>
      </dsp:nvSpPr>
      <dsp:spPr>
        <a:xfrm rot="5400000">
          <a:off x="4164277" y="-988512"/>
          <a:ext cx="1286404" cy="6844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Мастер-классы от специалистов в данной профессиональной сфере (в очном режиме или  </a:t>
          </a:r>
          <a:r>
            <a:rPr lang="ru-RU" sz="1400" kern="1200" dirty="0" err="1" smtClean="0"/>
            <a:t>видео-материал</a:t>
          </a:r>
          <a:r>
            <a:rPr lang="ru-RU" sz="1400" kern="1200" dirty="0" smtClean="0"/>
            <a:t>).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Стажировка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Решение проектной производственной задачи </a:t>
          </a:r>
          <a:endParaRPr lang="ru-RU" sz="1400" kern="1200" dirty="0"/>
        </a:p>
      </dsp:txBody>
      <dsp:txXfrm rot="5400000">
        <a:off x="4164277" y="-988512"/>
        <a:ext cx="1286404" cy="6844241"/>
      </dsp:txXfrm>
    </dsp:sp>
    <dsp:sp modelId="{10F069D0-378B-45F9-A5A8-FBB17CF5E5A0}">
      <dsp:nvSpPr>
        <dsp:cNvPr id="0" name=""/>
        <dsp:cNvSpPr/>
      </dsp:nvSpPr>
      <dsp:spPr>
        <a:xfrm rot="5400000">
          <a:off x="-296862" y="3875673"/>
          <a:ext cx="1979084" cy="1385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Молодёжный сельский сход</a:t>
          </a:r>
          <a:endParaRPr lang="ru-RU" sz="1200" kern="1200" dirty="0"/>
        </a:p>
      </dsp:txBody>
      <dsp:txXfrm rot="5400000">
        <a:off x="-296862" y="3875673"/>
        <a:ext cx="1979084" cy="1385358"/>
      </dsp:txXfrm>
    </dsp:sp>
    <dsp:sp modelId="{77C55B93-11B0-49ED-BADC-7D5037A5861D}">
      <dsp:nvSpPr>
        <dsp:cNvPr id="0" name=""/>
        <dsp:cNvSpPr/>
      </dsp:nvSpPr>
      <dsp:spPr>
        <a:xfrm rot="5400000">
          <a:off x="4164277" y="799892"/>
          <a:ext cx="1286404" cy="6844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Презентационные площадки социальных и творческих достижений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Дискуссии о перспективах развития рынка труда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Презентация индивидуальных жизненных стратегий в режиме инвестиционного форума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Деловая игра «Русская деревня в космический век» </a:t>
          </a:r>
          <a:endParaRPr lang="ru-RU" sz="1400" kern="1200" dirty="0"/>
        </a:p>
      </dsp:txBody>
      <dsp:txXfrm rot="5400000">
        <a:off x="4164277" y="799892"/>
        <a:ext cx="1286404" cy="684424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CB9BA8-01FA-4AAB-82C6-23FD7D2287B7}">
      <dsp:nvSpPr>
        <dsp:cNvPr id="0" name=""/>
        <dsp:cNvSpPr/>
      </dsp:nvSpPr>
      <dsp:spPr>
        <a:xfrm rot="5400000">
          <a:off x="-307550" y="310158"/>
          <a:ext cx="2050338" cy="1435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Школьный образовательный туризм</a:t>
          </a:r>
          <a:endParaRPr lang="ru-RU" sz="1100" kern="1200" dirty="0"/>
        </a:p>
      </dsp:txBody>
      <dsp:txXfrm rot="5400000">
        <a:off x="-307550" y="310158"/>
        <a:ext cx="2050338" cy="1435237"/>
      </dsp:txXfrm>
    </dsp:sp>
    <dsp:sp modelId="{8E6A560F-6D41-4DB3-B40A-61E8A71F6F9A}">
      <dsp:nvSpPr>
        <dsp:cNvPr id="0" name=""/>
        <dsp:cNvSpPr/>
      </dsp:nvSpPr>
      <dsp:spPr>
        <a:xfrm rot="5400000">
          <a:off x="4166058" y="-2728213"/>
          <a:ext cx="1332720" cy="6794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Серия занятий по обучению детей и молодёжи из сельской местности народным промыслам и видам декоративно-прикладного искусства,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Полный цикл реализации учебного детско-взрослого проекта, связанного с организацией внутреннего туризма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Детско-взрослая туристическая фирма, использующая туристический потенциал конкретного сельского поселения; </a:t>
          </a:r>
          <a:endParaRPr lang="ru-RU" sz="1300" kern="1200" dirty="0"/>
        </a:p>
      </dsp:txBody>
      <dsp:txXfrm rot="5400000">
        <a:off x="4166058" y="-2728213"/>
        <a:ext cx="1332720" cy="6794362"/>
      </dsp:txXfrm>
    </dsp:sp>
    <dsp:sp modelId="{648D4553-64DD-4E13-9B3E-F6242FA6E0D8}">
      <dsp:nvSpPr>
        <dsp:cNvPr id="0" name=""/>
        <dsp:cNvSpPr/>
      </dsp:nvSpPr>
      <dsp:spPr>
        <a:xfrm rot="5400000">
          <a:off x="-307550" y="2170341"/>
          <a:ext cx="2050338" cy="1435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Экологические проекты, школьные лесничеств</a:t>
          </a:r>
          <a:endParaRPr lang="ru-RU" sz="1100" kern="1200" dirty="0"/>
        </a:p>
      </dsp:txBody>
      <dsp:txXfrm rot="5400000">
        <a:off x="-307550" y="2170341"/>
        <a:ext cx="2050338" cy="1435237"/>
      </dsp:txXfrm>
    </dsp:sp>
    <dsp:sp modelId="{4FEBD3A7-A574-4245-8B0E-65F48D2039A6}">
      <dsp:nvSpPr>
        <dsp:cNvPr id="0" name=""/>
        <dsp:cNvSpPr/>
      </dsp:nvSpPr>
      <dsp:spPr>
        <a:xfrm rot="5400000">
          <a:off x="4166058" y="-868030"/>
          <a:ext cx="1332720" cy="6794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Сетевой проект «Карта разумного природопользования нашего муниципалитета/региона»;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Учебные станции экологического мониторинга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Занятия/ Учебно-исследовательские проекты</a:t>
          </a:r>
          <a:endParaRPr lang="ru-RU" sz="1300" kern="1200" dirty="0"/>
        </a:p>
      </dsp:txBody>
      <dsp:txXfrm rot="5400000">
        <a:off x="4166058" y="-868030"/>
        <a:ext cx="1332720" cy="6794362"/>
      </dsp:txXfrm>
    </dsp:sp>
    <dsp:sp modelId="{B381BE43-B334-4AD9-AE79-571DE78EE2ED}">
      <dsp:nvSpPr>
        <dsp:cNvPr id="0" name=""/>
        <dsp:cNvSpPr/>
      </dsp:nvSpPr>
      <dsp:spPr>
        <a:xfrm rot="5400000">
          <a:off x="-307550" y="4030524"/>
          <a:ext cx="2050338" cy="1435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Детская агрошкола</a:t>
          </a:r>
          <a:endParaRPr lang="ru-RU" sz="1100" kern="1200" dirty="0"/>
        </a:p>
      </dsp:txBody>
      <dsp:txXfrm rot="5400000">
        <a:off x="-307550" y="4030524"/>
        <a:ext cx="2050338" cy="1435237"/>
      </dsp:txXfrm>
    </dsp:sp>
    <dsp:sp modelId="{1FD42F97-5EAD-4E81-9F40-A895420EB94A}">
      <dsp:nvSpPr>
        <dsp:cNvPr id="0" name=""/>
        <dsp:cNvSpPr/>
      </dsp:nvSpPr>
      <dsp:spPr>
        <a:xfrm rot="5400000">
          <a:off x="4166058" y="992152"/>
          <a:ext cx="1332720" cy="6794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Комплекс образовательных программ, обеспечивающих </a:t>
          </a:r>
          <a:r>
            <a:rPr lang="ru-RU" sz="1300" kern="1200" dirty="0" err="1" smtClean="0"/>
            <a:t>деятельностное</a:t>
          </a:r>
          <a:r>
            <a:rPr lang="ru-RU" sz="1300" kern="1200" dirty="0" smtClean="0"/>
            <a:t> знакомство школьников с современными </a:t>
          </a:r>
          <a:r>
            <a:rPr lang="ru-RU" sz="1300" kern="1200" dirty="0" err="1" smtClean="0"/>
            <a:t>агротехнологиями</a:t>
          </a:r>
          <a:r>
            <a:rPr lang="ru-RU" sz="1300" kern="1200" dirty="0" smtClean="0"/>
            <a:t>,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Самостоятельный анализ школьниками потребностей развития аграрного сектора в их муниципалитете и регионе,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Формирование учебных проектов, связанных с сельским хозяйством и переработкой его продуктов</a:t>
          </a:r>
          <a:endParaRPr lang="ru-RU" sz="1300" kern="1200" dirty="0"/>
        </a:p>
      </dsp:txBody>
      <dsp:txXfrm rot="5400000">
        <a:off x="4166058" y="992152"/>
        <a:ext cx="1332720" cy="679436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A0AD57-792E-40A7-BCA9-0D267B5B6B76}">
      <dsp:nvSpPr>
        <dsp:cNvPr id="0" name=""/>
        <dsp:cNvSpPr/>
      </dsp:nvSpPr>
      <dsp:spPr>
        <a:xfrm>
          <a:off x="0" y="360032"/>
          <a:ext cx="8229600" cy="51435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9B098-BEED-473E-ABD2-1811825B217B}">
      <dsp:nvSpPr>
        <dsp:cNvPr id="0" name=""/>
        <dsp:cNvSpPr/>
      </dsp:nvSpPr>
      <dsp:spPr>
        <a:xfrm>
          <a:off x="810615" y="4140916"/>
          <a:ext cx="189280" cy="189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B29B8-0B24-4BDD-8F62-A92BD0990067}">
      <dsp:nvSpPr>
        <dsp:cNvPr id="0" name=""/>
        <dsp:cNvSpPr/>
      </dsp:nvSpPr>
      <dsp:spPr>
        <a:xfrm>
          <a:off x="317779" y="4429266"/>
          <a:ext cx="2253031" cy="83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6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Первоначальное вовлечение детей, оказавшихся в трудной жизненной ситуации, в систему взаимодействия</a:t>
          </a:r>
          <a:endParaRPr lang="ru-RU" sz="1000" kern="1200" dirty="0"/>
        </a:p>
      </dsp:txBody>
      <dsp:txXfrm>
        <a:off x="317779" y="4429266"/>
        <a:ext cx="2253031" cy="836733"/>
      </dsp:txXfrm>
    </dsp:sp>
    <dsp:sp modelId="{D0C47F14-787A-4178-80E9-7DAE0E6BDB5C}">
      <dsp:nvSpPr>
        <dsp:cNvPr id="0" name=""/>
        <dsp:cNvSpPr/>
      </dsp:nvSpPr>
      <dsp:spPr>
        <a:xfrm>
          <a:off x="1835200" y="3156450"/>
          <a:ext cx="296265" cy="296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36C77-04DC-4B87-BF17-5AD7B7D915E2}">
      <dsp:nvSpPr>
        <dsp:cNvPr id="0" name=""/>
        <dsp:cNvSpPr/>
      </dsp:nvSpPr>
      <dsp:spPr>
        <a:xfrm>
          <a:off x="1583451" y="3528393"/>
          <a:ext cx="2165877" cy="170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85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Формирование у детей, оказавшихся в трудной жизненной ситуации, базовых единиц жизненного опыта, </a:t>
          </a:r>
          <a:endParaRPr lang="ru-RU" sz="1000" kern="1200" dirty="0"/>
        </a:p>
      </dsp:txBody>
      <dsp:txXfrm>
        <a:off x="1583451" y="3528393"/>
        <a:ext cx="2165877" cy="1707506"/>
      </dsp:txXfrm>
    </dsp:sp>
    <dsp:sp modelId="{5AE78C02-746D-4708-9C61-94194E14865E}">
      <dsp:nvSpPr>
        <dsp:cNvPr id="0" name=""/>
        <dsp:cNvSpPr/>
      </dsp:nvSpPr>
      <dsp:spPr>
        <a:xfrm>
          <a:off x="3151936" y="2371552"/>
          <a:ext cx="395020" cy="395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064E4-3EED-4DDE-B1DF-8FA7AE1C909E}">
      <dsp:nvSpPr>
        <dsp:cNvPr id="0" name=""/>
        <dsp:cNvSpPr/>
      </dsp:nvSpPr>
      <dsp:spPr>
        <a:xfrm>
          <a:off x="3349447" y="2569062"/>
          <a:ext cx="1588312" cy="289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31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Восполнение детьми, оказавшимися в трудной жизненной ситуации, актуальных для них познавательных и </a:t>
          </a:r>
          <a:r>
            <a:rPr lang="ru-RU" sz="1000" kern="1200" dirty="0" err="1" smtClean="0"/>
            <a:t>компетентностных</a:t>
          </a:r>
          <a:r>
            <a:rPr lang="ru-RU" sz="1000" kern="1200" dirty="0" smtClean="0"/>
            <a:t> дефицитов.</a:t>
          </a:r>
          <a:endParaRPr lang="ru-RU" sz="1000" kern="1200" dirty="0"/>
        </a:p>
      </dsp:txBody>
      <dsp:txXfrm>
        <a:off x="3349447" y="2569062"/>
        <a:ext cx="1588312" cy="2890647"/>
      </dsp:txXfrm>
    </dsp:sp>
    <dsp:sp modelId="{45F0F198-93B7-4186-B3F2-E8F74371E4B2}">
      <dsp:nvSpPr>
        <dsp:cNvPr id="0" name=""/>
        <dsp:cNvSpPr/>
      </dsp:nvSpPr>
      <dsp:spPr>
        <a:xfrm>
          <a:off x="4682642" y="1758447"/>
          <a:ext cx="510235" cy="510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9FD80-F176-4509-8F84-A1A95BCE4C0E}">
      <dsp:nvSpPr>
        <dsp:cNvPr id="0" name=""/>
        <dsp:cNvSpPr/>
      </dsp:nvSpPr>
      <dsp:spPr>
        <a:xfrm>
          <a:off x="4937760" y="2013565"/>
          <a:ext cx="1645920" cy="3446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36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Прохождение детьми, оказавшимися в трудной жизненной ситуации, событий, позволяющих им сформировать обоснованные поводы для гордости и основания для высокого личностного статуса</a:t>
          </a:r>
          <a:endParaRPr lang="ru-RU" sz="1000" kern="1200" dirty="0"/>
        </a:p>
      </dsp:txBody>
      <dsp:txXfrm>
        <a:off x="4937760" y="2013565"/>
        <a:ext cx="1645920" cy="3446145"/>
      </dsp:txXfrm>
    </dsp:sp>
    <dsp:sp modelId="{E63D0490-9EB7-4D98-A218-A1BE74EA50AE}">
      <dsp:nvSpPr>
        <dsp:cNvPr id="0" name=""/>
        <dsp:cNvSpPr/>
      </dsp:nvSpPr>
      <dsp:spPr>
        <a:xfrm>
          <a:off x="6258610" y="1349024"/>
          <a:ext cx="650138" cy="650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D0E61-739D-48C7-A8AE-C5BF926A9AF0}">
      <dsp:nvSpPr>
        <dsp:cNvPr id="0" name=""/>
        <dsp:cNvSpPr/>
      </dsp:nvSpPr>
      <dsp:spPr>
        <a:xfrm>
          <a:off x="6583680" y="1674093"/>
          <a:ext cx="1645920" cy="3785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495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Оформление детьми будущей жизненной стратегии и конструирование на данной основе предпочтительных базовых индивидуальных учебных планов и стратегий</a:t>
          </a:r>
          <a:endParaRPr lang="ru-RU" sz="1000" kern="1200" dirty="0"/>
        </a:p>
      </dsp:txBody>
      <dsp:txXfrm>
        <a:off x="6583680" y="1674093"/>
        <a:ext cx="1645920" cy="3785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CDAB-F54E-41C0-A753-AAAAF6AD62B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DC00C-B94C-46C9-92CC-9AA3C364B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DC00C-B94C-46C9-92CC-9AA3C364BD7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59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59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79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60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60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60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19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61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61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61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45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91844D-8666-49C1-8A88-6B86BB779C8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D2D720-BD53-48C6-B710-0AA3C32792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hyperlink" Target="http://www.consultant.ru/document/cons_doc_LAW_312366/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Целевая региональная модель развития системы дополнительного образования детей </a:t>
            </a:r>
            <a:r>
              <a:rPr lang="ru-RU" sz="4400" dirty="0" smtClean="0"/>
              <a:t>Московской области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581128"/>
            <a:ext cx="6368752" cy="1345704"/>
          </a:xfrm>
        </p:spPr>
        <p:txBody>
          <a:bodyPr/>
          <a:lstStyle/>
          <a:p>
            <a:r>
              <a:rPr lang="ru-RU" dirty="0"/>
              <a:t>Ц</a:t>
            </a:r>
            <a:r>
              <a:rPr lang="ru-RU" dirty="0" smtClean="0"/>
              <a:t>ели, задачи, термины и определения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08500"/>
            <a:ext cx="7854950" cy="1368425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i="1" dirty="0" smtClean="0"/>
              <a:t>Распоряжение </a:t>
            </a:r>
          </a:p>
          <a:p>
            <a:pPr marR="0">
              <a:lnSpc>
                <a:spcPct val="90000"/>
              </a:lnSpc>
            </a:pPr>
            <a:r>
              <a:rPr lang="ru-RU" i="1" dirty="0" smtClean="0"/>
              <a:t>Правительства Московской области  </a:t>
            </a:r>
          </a:p>
          <a:p>
            <a:pPr marR="0">
              <a:lnSpc>
                <a:spcPct val="90000"/>
              </a:lnSpc>
            </a:pPr>
            <a:r>
              <a:rPr lang="ru-RU" i="1" dirty="0" smtClean="0"/>
              <a:t>от 29.10.2018 г. № 668-РП.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73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Целевая модель развития дополнительного образования Московской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63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Функции РМЦ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717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smtClean="0"/>
              <a:t>Мероприятия дорожной карты по внедрению целевой модели развития системы дополнительного образования детей в Московской области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76475"/>
          <a:ext cx="8075240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868"/>
                <a:gridCol w="2569372"/>
              </a:tblGrid>
              <a:tr h="49882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1581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Определены и наделены статусом муниципальных опорных центров соответствующие организации во всех муниципальных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Московской области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8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Проведены мероприятия по инвентаризации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ресурсов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системы образования Московской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Московской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8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Внедрен региональный общедоступный навигатор дополнительного образования детей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Московской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8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Внедрены модели реализации дополнительных общеобразовательных программ в сетевой форме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Московской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51648" cy="37444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Типовые модели развития региональных систем дополнительного образования детей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Анализ ресурсов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204864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ИНТЕРЕС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67544" y="3356992"/>
          <a:ext cx="822960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98"/>
                <a:gridCol w="2736304"/>
                <a:gridCol w="2829198"/>
              </a:tblGrid>
              <a:tr h="468052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Перспективы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Рейтинг моделей </a:t>
            </a:r>
            <a:r>
              <a:rPr lang="ru-RU" sz="6000" dirty="0" smtClean="0"/>
              <a:t>(</a:t>
            </a:r>
            <a:r>
              <a:rPr lang="ru-RU" dirty="0" smtClean="0"/>
              <a:t>от 2 до 5</a:t>
            </a:r>
            <a:r>
              <a:rPr lang="ru-RU" sz="2400" dirty="0" smtClean="0"/>
              <a:t> </a:t>
            </a:r>
            <a:r>
              <a:rPr lang="ru-RU" sz="2400" b="1" dirty="0" smtClean="0"/>
              <a:t>баллов</a:t>
            </a:r>
            <a:r>
              <a:rPr lang="ru-RU" sz="6000" dirty="0" smtClean="0"/>
              <a:t>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Готовы реализовать и имеются ресурс </a:t>
                      </a:r>
                      <a:r>
                        <a:rPr lang="ru-RU" baseline="0" dirty="0" smtClean="0"/>
                        <a:t> (практические наработки, приносящая доход деятельность и </a:t>
                      </a:r>
                      <a:r>
                        <a:rPr lang="ru-RU" baseline="0" dirty="0" err="1" smtClean="0"/>
                        <a:t>т.д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Готовы реализовать, необходимо привлечение дополнительных ресурсов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66653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Типовая модель организации мероприятий по просвещению родителей в области дополнительного образования детей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8229600" cy="389879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27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Типовая модель реализации модульных программ дополнительного образования детей для сельской местности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64705"/>
          <a:ext cx="8229600" cy="555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Цифровая «изба-читальня»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-Проблемные дискуссии по актуальным вопросам, связанным с условиями и возможностями современной жизни, мировоззренческими проблемами, конструированием своего жизненного пути.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Просмотры и разборы видео- и аудио- лекций, мастер-классов, учебных курсов по вопросам профессионализации, </a:t>
            </a:r>
            <a:r>
              <a:rPr lang="ru-RU" dirty="0" err="1" smtClean="0"/>
              <a:t>самопозиционирования</a:t>
            </a:r>
            <a:r>
              <a:rPr lang="ru-RU" dirty="0" smtClean="0"/>
              <a:t>, творческой самореализации детей и молодёжи из сельской местности.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- Организация содержательного досуга: павильонные деловые и ролевые игры и т.д.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Встречи со знаковыми для региона лицами, приезжающими в сельское поселение;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Работа ремесленно-художественных мастерских, в том числе, организация мастер-классов от представителей старшего поколения села по широкому спектру направлений художественного творчества.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Компетентностный</a:t>
            </a:r>
            <a:r>
              <a:rPr lang="ru-RU" dirty="0" smtClean="0"/>
              <a:t> тренинг </a:t>
            </a:r>
            <a:br>
              <a:rPr lang="ru-RU" dirty="0" smtClean="0"/>
            </a:br>
            <a:r>
              <a:rPr lang="ru-RU" dirty="0" smtClean="0"/>
              <a:t>«Сельский хозяин-XXI»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- Интерактивное тестирование исходных возможностей и профессиональных перспектив школьников.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- Система заочных заданий.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- Система видео- и аудио- материалов, позволяющих выполнить заочные задания.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- Система заочного дистанционного </a:t>
            </a:r>
            <a:r>
              <a:rPr lang="ru-RU" dirty="0" err="1" smtClean="0"/>
              <a:t>рейтингования</a:t>
            </a:r>
            <a:r>
              <a:rPr lang="ru-RU" dirty="0" smtClean="0"/>
              <a:t>, определяющая статусы детей из сельской местности, участвующих в тренинге, и динамику этих статусов.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- </a:t>
            </a:r>
            <a:r>
              <a:rPr lang="ru-RU" dirty="0" err="1" smtClean="0"/>
              <a:t>Проблемно-деятельностные</a:t>
            </a:r>
            <a:r>
              <a:rPr lang="ru-RU" dirty="0" smtClean="0"/>
              <a:t> задания очного этапа тренинга, проводящегося на муниципальном уровне, предполагающие владение конкретными приёмами трудовой деятельности, способность к кооперациям, способность к управлению хозяйственной деятельностью: от подворья до сельскохозяйственной фирмы; и т.п.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- Встреча участников тренинга с предпринимателями и управленцами, которые могут обеспечить их дальнейшее образовательное и профессиональное продвижение;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- Система чествования школьников, показавшие наилучшие результаты в ходе тренинга.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- Использование цифровых тренажёров, позволяющих осваивать перспективные современные технологии и профессии в виртуальном режиме.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Модульно-организованная образовательная программа «От тропинки – к жизненному пути»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dirty="0" smtClean="0"/>
              <a:t>Решение </a:t>
            </a:r>
            <a:r>
              <a:rPr lang="ru-RU" dirty="0" err="1" smtClean="0"/>
              <a:t>проблемно-деятельностной</a:t>
            </a:r>
            <a:r>
              <a:rPr lang="ru-RU" dirty="0" smtClean="0"/>
              <a:t> задачи, связанной с определением жизненных приоритетов и конструированием жизненного пути, прежде всего, ориентированного на активное участие в сельскохозяйственном производстве (в режиме групповой работы, с периодическими общими презентациями результатов работы групп и обсуждениями).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dirty="0" smtClean="0"/>
              <a:t>- Серия предметно-практических учебных мастерских, демонстрирующих школьникам практики, наиболее востребованные и ресурсные для современного аграрного производства и соответствующие условиям конкретного региона.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dirty="0" smtClean="0"/>
              <a:t>- Разработка и защита учебных проектов, связанных с описанием возможного собственного бизнеса школьников в рамках аграрного сектора их территории и региона.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dirty="0" smtClean="0"/>
              <a:t>- Защита выпускных работ, представленных как в виде текстов, так и в формате видеоматериалов, </a:t>
            </a:r>
            <a:r>
              <a:rPr lang="ru-RU" dirty="0" smtClean="0"/>
              <a:t>раскрывающих реальную деятельность </a:t>
            </a:r>
            <a:r>
              <a:rPr lang="ru-RU" dirty="0" smtClean="0"/>
              <a:t>участников,  посвященных жизненным приоритетам ученика и соответствующей им жизненной траектории.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48681"/>
          <a:ext cx="8229600" cy="57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Типовая модель реализации программ вовлечения в систему дополнительного образования детей, оказавшихся в трудной жизненной ситуации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548681"/>
          <a:ext cx="8229600" cy="57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8119632" cy="505584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деятельности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восполнение базовых материальных дефицитов детей, </a:t>
            </a:r>
            <a:r>
              <a:rPr lang="ru-RU" dirty="0" smtClean="0"/>
              <a:t>оказавшихся </a:t>
            </a:r>
            <a:r>
              <a:rPr lang="ru-RU" dirty="0" smtClean="0"/>
              <a:t>в трудной жизненной </a:t>
            </a:r>
            <a:r>
              <a:rPr lang="ru-RU" dirty="0" smtClean="0"/>
              <a:t>ситуации, сопровождаемое рефлексивными обсуждениями относительно </a:t>
            </a:r>
            <a:r>
              <a:rPr lang="ru-RU" dirty="0" smtClean="0"/>
              <a:t>того, как было бы возможно снимать такие дефициты в дальнейшем и самостоятельно;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организация рефлексивной коммуникации детей, оказавшихся в трудной жизненной ситуации;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организация </a:t>
            </a:r>
            <a:r>
              <a:rPr lang="ru-RU" dirty="0" smtClean="0"/>
              <a:t>содержательного досуга </a:t>
            </a:r>
            <a:r>
              <a:rPr lang="ru-RU" dirty="0" smtClean="0"/>
              <a:t>для детей, оказавшихся в трудной жизненной ситуации, в том числе, за счёт </a:t>
            </a:r>
            <a:r>
              <a:rPr lang="ru-RU" dirty="0" err="1" smtClean="0"/>
              <a:t>геймификации</a:t>
            </a:r>
            <a:r>
              <a:rPr lang="ru-RU" dirty="0" smtClean="0"/>
              <a:t> – в режиме проведения развивающих игр (компьютерных, настольных, </a:t>
            </a:r>
            <a:r>
              <a:rPr lang="ru-RU" dirty="0" smtClean="0"/>
              <a:t>имитационно-ролевых </a:t>
            </a:r>
            <a:r>
              <a:rPr lang="ru-RU" dirty="0" smtClean="0"/>
              <a:t>в «реальном режиме</a:t>
            </a:r>
            <a:r>
              <a:rPr lang="ru-RU" dirty="0" smtClean="0"/>
              <a:t>»);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организация обучающих занятий (в том числе, </a:t>
            </a:r>
            <a:r>
              <a:rPr lang="ru-RU" dirty="0" err="1" smtClean="0"/>
              <a:t>компетентностного</a:t>
            </a:r>
            <a:r>
              <a:rPr lang="ru-RU" dirty="0" smtClean="0"/>
              <a:t> характера) для детей, оказавшихся в трудной жизненной ситуации, проводимых в максимально </a:t>
            </a:r>
            <a:r>
              <a:rPr lang="ru-RU" dirty="0" err="1" smtClean="0"/>
              <a:t>деятельностном</a:t>
            </a:r>
            <a:r>
              <a:rPr lang="ru-RU" dirty="0" smtClean="0"/>
              <a:t> режиме, прежде </a:t>
            </a:r>
            <a:r>
              <a:rPr lang="ru-RU" dirty="0" smtClean="0"/>
              <a:t>всего, игровом.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Образовательные формы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«благотворительный аукцион», предполагающий распределение конкретной благотворительной помощи для конкретных детей в соответствии со сформулированными ими запросами и намерениями использовать предоставленную помощь;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коммуникативные тренинги, в том числе, в форме ролевых игр («Королевский суд» и др.);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• тренинги навигации по современным возможностям образования и профессионализации;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образовательные экскурсии и путешествия;</a:t>
            </a:r>
          </a:p>
          <a:p>
            <a:pPr>
              <a:defRPr/>
            </a:pPr>
            <a:r>
              <a:rPr lang="ru-RU" dirty="0" smtClean="0"/>
              <a:t> • настольные </a:t>
            </a:r>
            <a:r>
              <a:rPr lang="ru-RU" dirty="0" smtClean="0"/>
              <a:t>образовательные игры</a:t>
            </a:r>
            <a:r>
              <a:rPr lang="ru-RU" dirty="0" smtClean="0"/>
              <a:t>;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сюжетно-организованные командные игры, связанные с освоением базовых знаний и формированием первоначальных социальных компетентностей;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компьютерные игры </a:t>
            </a:r>
            <a:r>
              <a:rPr lang="ru-RU" dirty="0" smtClean="0"/>
              <a:t>по </a:t>
            </a:r>
            <a:r>
              <a:rPr lang="ru-RU" dirty="0" smtClean="0"/>
              <a:t> увлекательным </a:t>
            </a:r>
            <a:r>
              <a:rPr lang="ru-RU" dirty="0" smtClean="0"/>
              <a:t>и </a:t>
            </a:r>
            <a:r>
              <a:rPr lang="ru-RU" dirty="0" smtClean="0"/>
              <a:t>понятным </a:t>
            </a:r>
            <a:r>
              <a:rPr lang="ru-RU" dirty="0" smtClean="0"/>
              <a:t>для </a:t>
            </a:r>
            <a:r>
              <a:rPr lang="ru-RU" dirty="0" smtClean="0"/>
              <a:t>детей темам </a:t>
            </a:r>
            <a:r>
              <a:rPr lang="ru-RU" dirty="0" smtClean="0"/>
              <a:t>и </a:t>
            </a:r>
            <a:r>
              <a:rPr lang="ru-RU" dirty="0" smtClean="0"/>
              <a:t>сюжетам </a:t>
            </a:r>
            <a:r>
              <a:rPr lang="ru-RU" dirty="0" smtClean="0"/>
              <a:t>(например, моделирование боевых действий), которые бы предполагали и позволяли освоить актуальные знания и сформировать базовые навыки (например, </a:t>
            </a:r>
            <a:r>
              <a:rPr lang="ru-RU" dirty="0" smtClean="0"/>
              <a:t>концентрация внимания , </a:t>
            </a:r>
            <a:r>
              <a:rPr lang="ru-RU" dirty="0" smtClean="0"/>
              <a:t>самоконтроль, и т.д.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9900"/>
          </a:xfrm>
        </p:spPr>
        <p:txBody>
          <a:bodyPr/>
          <a:lstStyle/>
          <a:p>
            <a:pPr algn="ctr"/>
            <a:r>
              <a:rPr lang="ru-RU" sz="2800" b="1" smtClean="0"/>
              <a:t>Содержательно организованное вовлечение детей, оказавшихся в трудной жизненной ситуации, в значимые для них программы, проекты, мероприятия дополнительного образования.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деятельности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представление для детей данной категории адекватных для них форм и режимов образовательной деятельности (аннотированные каталоги, дни открытых дверей, интерактивные презентационные шоу);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стажировка для детей, оказавшихся в трудной жизненной ситуации, на предприятиях, соответствующих их </a:t>
            </a:r>
            <a:r>
              <a:rPr lang="ru-RU" dirty="0" smtClean="0"/>
              <a:t>намерениям </a:t>
            </a:r>
            <a:r>
              <a:rPr lang="ru-RU" dirty="0" smtClean="0"/>
              <a:t>и потребностям;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индивидуальная наставническая работа с детьми, оказавшимися в трудной жизненной ситуации.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Образовательные формы 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 цифровой навигатор образовательных возможностей и перспектив; </a:t>
            </a:r>
          </a:p>
          <a:p>
            <a:r>
              <a:rPr lang="ru-RU" dirty="0" smtClean="0"/>
              <a:t>• специализированные профессиональные пробы, позволяющие оформить и </a:t>
            </a:r>
            <a:r>
              <a:rPr lang="ru-RU" dirty="0" err="1" smtClean="0"/>
              <a:t>опредметить</a:t>
            </a:r>
            <a:r>
              <a:rPr lang="ru-RU" dirty="0" smtClean="0"/>
              <a:t> свой профессиональный интерес и </a:t>
            </a:r>
            <a:r>
              <a:rPr lang="ru-RU" dirty="0" smtClean="0"/>
              <a:t>образ себя, как </a:t>
            </a:r>
            <a:r>
              <a:rPr lang="ru-RU" dirty="0" smtClean="0"/>
              <a:t>профессионала; 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компетентностные</a:t>
            </a:r>
            <a:r>
              <a:rPr lang="ru-RU" dirty="0" smtClean="0"/>
              <a:t> тренинги, позволяющие сконструировать, на основе ранее произведенных проб, индивидуальные образовательные программы и стратегии.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Типовая модель реализации программ дистанционных курсов по дополнительным </a:t>
            </a:r>
            <a:r>
              <a:rPr lang="ru-RU" b="1" dirty="0" smtClean="0"/>
              <a:t>общеобразовательным </a:t>
            </a:r>
            <a:r>
              <a:rPr lang="ru-RU" b="1" dirty="0" smtClean="0"/>
              <a:t>программам</a:t>
            </a:r>
            <a:endParaRPr lang="ru-RU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557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Способы и навыки самоорганизации и самоуправления, связанные с решением наиболее распространенных профессионально-технологических и «бытовых» задач, организованным проектным способом. </a:t>
            </a:r>
            <a:endParaRPr lang="ru-RU" sz="2800" b="1" dirty="0"/>
          </a:p>
        </p:txBody>
      </p:sp>
      <p:sp>
        <p:nvSpPr>
          <p:cNvPr id="31747" name="Содержимое 3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r>
              <a:rPr lang="ru-RU" dirty="0" smtClean="0"/>
              <a:t>• психологические тренинги самоорганизации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• деловые игры; </a:t>
            </a:r>
          </a:p>
          <a:p>
            <a:r>
              <a:rPr lang="ru-RU" dirty="0" smtClean="0"/>
              <a:t>• «Школы </a:t>
            </a:r>
            <a:r>
              <a:rPr lang="ru-RU" dirty="0" smtClean="0"/>
              <a:t>актива». </a:t>
            </a: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i="1" dirty="0" smtClean="0"/>
              <a:t>Прототип </a:t>
            </a:r>
            <a:r>
              <a:rPr lang="ru-RU" i="1" dirty="0" smtClean="0"/>
              <a:t>цифровой </a:t>
            </a:r>
            <a:r>
              <a:rPr lang="ru-RU" i="1" dirty="0" smtClean="0"/>
              <a:t>платформы дистанционного образования.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smtClean="0"/>
              <a:t>Профессиональная ориентация (с опорой на видео-мастер-класссы и профильные цифровые тренажеры).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программы профессиональных проб; </a:t>
            </a:r>
            <a:r>
              <a:rPr lang="ru-RU" dirty="0" smtClean="0"/>
              <a:t> </a:t>
            </a:r>
            <a:r>
              <a:rPr lang="ru-RU" dirty="0" smtClean="0"/>
              <a:t>состязания типа «</a:t>
            </a:r>
            <a:r>
              <a:rPr lang="ru-RU" dirty="0" err="1" smtClean="0"/>
              <a:t>JuniorSkills</a:t>
            </a:r>
            <a:r>
              <a:rPr lang="ru-RU" dirty="0" smtClean="0"/>
              <a:t>»;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 smtClean="0"/>
              <a:t>детские </a:t>
            </a:r>
            <a:r>
              <a:rPr lang="ru-RU" dirty="0" smtClean="0"/>
              <a:t>и подростковые </a:t>
            </a:r>
            <a:r>
              <a:rPr lang="ru-RU" dirty="0" err="1" smtClean="0"/>
              <a:t>квесты</a:t>
            </a:r>
            <a:r>
              <a:rPr lang="ru-RU" dirty="0" smtClean="0"/>
              <a:t> по мирам современных профессий, в том числе, проводимые в режиме активного образовательного отдыха;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 smtClean="0"/>
              <a:t>карты и атласы современных профессий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встречи и беседы с признанными успешными профессионалами.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Прототип цифровой платформы дистанционного образования: </a:t>
            </a:r>
            <a:r>
              <a:rPr lang="ru-RU" i="1" dirty="0" err="1" smtClean="0"/>
              <a:t>Coursera</a:t>
            </a:r>
            <a:r>
              <a:rPr lang="ru-RU" i="1" dirty="0" smtClean="0"/>
              <a:t>, с поправкой на то, что она </a:t>
            </a:r>
            <a:r>
              <a:rPr lang="ru-RU" i="1" dirty="0" smtClean="0"/>
              <a:t>предназначена скорее </a:t>
            </a:r>
            <a:r>
              <a:rPr lang="ru-RU" i="1" dirty="0" smtClean="0"/>
              <a:t>для обучения </a:t>
            </a:r>
            <a:r>
              <a:rPr lang="ru-RU" i="1" dirty="0" smtClean="0"/>
              <a:t>/переобучения </a:t>
            </a:r>
            <a:r>
              <a:rPr lang="ru-RU" i="1" dirty="0" smtClean="0"/>
              <a:t>взрослых профессионалов.</a:t>
            </a:r>
            <a:endParaRPr lang="ru-RU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Конструирование индивидуальной жизненной траектории и </a:t>
            </a:r>
            <a:r>
              <a:rPr lang="ru-RU" sz="2800" b="1" dirty="0" smtClean="0"/>
              <a:t>самоопределение</a:t>
            </a:r>
            <a:endParaRPr lang="ru-RU" sz="28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тренинги профессионального, образовательного, ценностного самоопределения;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• просветительские обществоведческие программы, в том числе, реализуемые в рамках углубленного изучения курса «Обществознание»;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• олимпиадные состязания </a:t>
            </a:r>
            <a:r>
              <a:rPr lang="ru-RU" dirty="0" err="1" smtClean="0"/>
              <a:t>компетентностного</a:t>
            </a:r>
            <a:r>
              <a:rPr lang="ru-RU" dirty="0" smtClean="0"/>
              <a:t> типа;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комплексные </a:t>
            </a:r>
            <a:r>
              <a:rPr lang="ru-RU" dirty="0" err="1" smtClean="0"/>
              <a:t>квесты</a:t>
            </a:r>
            <a:r>
              <a:rPr lang="ru-RU" dirty="0" smtClean="0"/>
              <a:t>, направленные на познание пространства собственной жизни и деятельности, по типу международного проекта «</a:t>
            </a:r>
            <a:r>
              <a:rPr lang="ru-RU" dirty="0" smtClean="0"/>
              <a:t>Город,  </a:t>
            </a:r>
            <a:r>
              <a:rPr lang="ru-RU" dirty="0" smtClean="0"/>
              <a:t>как школа».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Прототип цифровой платформы дистанционного образования: «платформа </a:t>
            </a:r>
            <a:r>
              <a:rPr lang="ru-RU" b="1" dirty="0" err="1" smtClean="0"/>
              <a:t>Moodle</a:t>
            </a:r>
            <a:r>
              <a:rPr lang="ru-RU" b="1" dirty="0" smtClean="0"/>
              <a:t>, позволяющая размещать результаты выполнения заданий, в том числе, фото- и </a:t>
            </a:r>
            <a:r>
              <a:rPr lang="ru-RU" b="1" dirty="0" smtClean="0"/>
              <a:t>видео- отчёты</a:t>
            </a:r>
            <a:r>
              <a:rPr lang="ru-RU" b="1" dirty="0" smtClean="0"/>
              <a:t>, и получать отзывы и отклики как от наставников, так и от соучеников; «</a:t>
            </a:r>
            <a:r>
              <a:rPr lang="ru-RU" b="1" dirty="0" err="1" smtClean="0"/>
              <a:t>Универсариум</a:t>
            </a:r>
            <a:r>
              <a:rPr lang="ru-RU" b="1" dirty="0" smtClean="0"/>
              <a:t>» в разрезе курсов по интересам</a:t>
            </a:r>
            <a:endParaRPr lang="ru-R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smtClean="0"/>
              <a:t>Углубленное изучение школьных предметов в соответствии с заявленным и обозначенным познавательным интересом ученика.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профильные стационарные курсы дополнительного образования;</a:t>
            </a:r>
          </a:p>
          <a:p>
            <a:r>
              <a:rPr lang="ru-RU" dirty="0" smtClean="0"/>
              <a:t> - высококлассные услуги индивидуального наставничества (</a:t>
            </a:r>
            <a:r>
              <a:rPr lang="ru-RU" dirty="0" smtClean="0"/>
              <a:t>фактически </a:t>
            </a:r>
            <a:r>
              <a:rPr lang="ru-RU" dirty="0" smtClean="0"/>
              <a:t>репетиторства); - профильные интенсивные образовательные погружения </a:t>
            </a:r>
            <a:r>
              <a:rPr lang="ru-RU" dirty="0" smtClean="0"/>
              <a:t>в</a:t>
            </a:r>
            <a:r>
              <a:rPr lang="ru-RU" dirty="0" smtClean="0"/>
              <a:t> углубленное изучение </a:t>
            </a:r>
            <a:r>
              <a:rPr lang="ru-RU" dirty="0" smtClean="0"/>
              <a:t>предмета. </a:t>
            </a:r>
          </a:p>
          <a:p>
            <a:pPr>
              <a:buFont typeface="Wingdings 2" pitchFamily="18" charset="2"/>
              <a:buNone/>
            </a:pPr>
            <a:r>
              <a:rPr lang="ru-RU" i="1" dirty="0" smtClean="0"/>
              <a:t>Типы образовательных программ, которые можно преобразовать для дистанционного режима реализации: «</a:t>
            </a:r>
            <a:r>
              <a:rPr lang="ru-RU" i="1" dirty="0" err="1" smtClean="0"/>
              <a:t>Лекториум</a:t>
            </a:r>
            <a:r>
              <a:rPr lang="ru-RU" i="1" dirty="0" smtClean="0"/>
              <a:t>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916597" cy="4839816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smtClean="0"/>
              <a:t>Освоение базовых инструментальных знаний, необходимых для успешного функционирования в современном мире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ользование </a:t>
            </a:r>
            <a:r>
              <a:rPr lang="ru-RU" dirty="0" smtClean="0"/>
              <a:t>ПК, в том числе, специализированными программами; </a:t>
            </a:r>
            <a:endParaRPr lang="ru-RU" dirty="0" smtClean="0"/>
          </a:p>
          <a:p>
            <a:r>
              <a:rPr lang="ru-RU" dirty="0" smtClean="0"/>
              <a:t>И</a:t>
            </a:r>
            <a:r>
              <a:rPr lang="ru-RU" dirty="0" smtClean="0"/>
              <a:t>ностранные </a:t>
            </a:r>
            <a:r>
              <a:rPr lang="ru-RU" dirty="0" smtClean="0"/>
              <a:t>языки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Б</a:t>
            </a:r>
            <a:r>
              <a:rPr lang="ru-RU" dirty="0" smtClean="0"/>
              <a:t>азовые </a:t>
            </a:r>
            <a:r>
              <a:rPr lang="ru-RU" dirty="0" smtClean="0"/>
              <a:t>правовые и экономические представления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Профильные учебные курсы;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Профильные интенсивно организованные тренинги и образовательные программы;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Высококлассные услуги индивидуального наставничества по данным направлениям (фактически репетиторства).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smtClean="0"/>
              <a:t>Основные дистанционные образовательные формы, предлагаемые к реализации в рамках Типовой модели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видео- и аудио- уроки, лекции, мастер-классы;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открытые электронные библиотеки с встроенными инструментами навигации;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</a:t>
            </a:r>
            <a:r>
              <a:rPr lang="ru-RU" dirty="0" err="1" smtClean="0"/>
              <a:t>вебинары</a:t>
            </a:r>
            <a:r>
              <a:rPr lang="ru-RU" dirty="0" smtClean="0"/>
              <a:t> (как разовые тематические мероприятия и как циклы);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• комплексные программы дистанционного образования, выстроенные как сочетание перемежающихся публикаций материалов и учебно-практических </a:t>
            </a:r>
            <a:r>
              <a:rPr lang="ru-RU" dirty="0" smtClean="0"/>
              <a:t>или рефлексивных </a:t>
            </a:r>
            <a:r>
              <a:rPr lang="ru-RU" dirty="0" smtClean="0"/>
              <a:t>заданий (например, на цифровой платформе типа </a:t>
            </a:r>
            <a:r>
              <a:rPr lang="ru-RU" dirty="0" err="1" smtClean="0"/>
              <a:t>Moodle</a:t>
            </a:r>
            <a:r>
              <a:rPr lang="ru-RU" dirty="0" smtClean="0"/>
              <a:t>);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цифровые тренажёры, размещенные в сети Интернет в общем доступе (в том числе, разработанные как увлекательные и привлекательные для детей, подростков и старшеклассников </a:t>
            </a:r>
            <a:r>
              <a:rPr lang="ru-RU" dirty="0" err="1" smtClean="0"/>
              <a:t>онлайн-игры</a:t>
            </a:r>
            <a:r>
              <a:rPr lang="ru-RU" dirty="0" smtClean="0"/>
              <a:t>);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цифровые тесты, позволяющие школьникам и педагогам осуществлять диагностические </a:t>
            </a:r>
            <a:r>
              <a:rPr lang="ru-RU" dirty="0" smtClean="0"/>
              <a:t>процедуры,  </a:t>
            </a:r>
            <a:r>
              <a:rPr lang="ru-RU" dirty="0" smtClean="0"/>
              <a:t>размещенные в свободном доступе в Интернете на специализированных информационных ресурсах;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адресные дистанционные консультации со стороны наставников, как с опорой на специально разработанные цифровые платформы, так и с использованием ресурсов существующих социальных сетей, прежде всего, «В Контакте», ввиду ее большой популярности и </a:t>
            </a:r>
            <a:r>
              <a:rPr lang="ru-RU" dirty="0" err="1" smtClean="0"/>
              <a:t>востребованности</a:t>
            </a:r>
            <a:r>
              <a:rPr lang="ru-RU" dirty="0" smtClean="0"/>
              <a:t> у школьников разных возрастов, а также богатству ресурсов, позволяющему снабжать школьников учебными и рефлексивными материалами на различных носителях;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• формы дистанционного дополнительного образования школьников как компоненты целостных интенсивных </a:t>
            </a:r>
            <a:r>
              <a:rPr lang="ru-RU" dirty="0" err="1" smtClean="0"/>
              <a:t>очно-заочных</a:t>
            </a:r>
            <a:r>
              <a:rPr lang="ru-RU" dirty="0" smtClean="0"/>
              <a:t> образовательных программ, реализуемых как на </a:t>
            </a:r>
            <a:r>
              <a:rPr lang="ru-RU" dirty="0" smtClean="0"/>
              <a:t>региональном </a:t>
            </a:r>
            <a:r>
              <a:rPr lang="ru-RU" dirty="0" smtClean="0"/>
              <a:t>уровне, так и на уровне отдельных муниципальных образований и их групп.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Типовая модель реализации программ для организации летнего отдыха и заочных школ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Направления деятельности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Аналитическое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•организация сбора данных о практиках летнего образовательного отдыха и заочных школ; </a:t>
            </a:r>
          </a:p>
          <a:p>
            <a:r>
              <a:rPr lang="ru-RU" smtClean="0"/>
              <a:t> организация сбора данных о площадках и ресурсных базах для обеспечения полноценного функционирования практик летнего отдыха и заочных школ;</a:t>
            </a:r>
          </a:p>
          <a:p>
            <a:r>
              <a:rPr lang="ru-RU" smtClean="0"/>
              <a:t>  формирование базы данных партнёров-организаций для обеспечения реализации принципов практикоориентированности в программах летнего отдыха и заочных школ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Организационно-оптимизационное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организация и проведение конкурса программ летнего образовательного отдыха и заочных школ;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 организация и проведение конкурса площадок для реализации программ летнего образовательного отдыха и заочных школ;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поиск оптимальных организационных решений для синтеза программ летнего отдыха и заочных школ с ресурсными базами ВУЗов, </a:t>
            </a:r>
            <a:r>
              <a:rPr lang="ru-RU" dirty="0" smtClean="0"/>
              <a:t>организаций </a:t>
            </a:r>
            <a:r>
              <a:rPr lang="ru-RU" dirty="0" smtClean="0"/>
              <a:t>СПО, производственных </a:t>
            </a:r>
            <a:r>
              <a:rPr lang="ru-RU" dirty="0" err="1" smtClean="0"/>
              <a:t>организаций,с</a:t>
            </a:r>
            <a:r>
              <a:rPr lang="ru-RU" dirty="0" smtClean="0"/>
              <a:t> бизнесом, </a:t>
            </a:r>
            <a:r>
              <a:rPr lang="ru-RU" dirty="0" smtClean="0"/>
              <a:t>предпринимателями и другими потенциальными партнёрами.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Кадровое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разработка программ повышения квалификации педагогов (и координация их реализации), обеспечивающих рост их компетенций в сфере летнего отдыха и заочных школ;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организация и проведение кадровых школ и интенсивных курсов по направлениям «</a:t>
            </a:r>
            <a:r>
              <a:rPr lang="ru-RU" dirty="0" err="1" smtClean="0"/>
              <a:t>Тьютор</a:t>
            </a:r>
            <a:r>
              <a:rPr lang="ru-RU" dirty="0" smtClean="0"/>
              <a:t>», «Наставник», «Куратор», «Модератор», «</a:t>
            </a:r>
            <a:r>
              <a:rPr lang="ru-RU" dirty="0" err="1" smtClean="0"/>
              <a:t>Игротехник</a:t>
            </a:r>
            <a:r>
              <a:rPr lang="ru-RU" dirty="0" smtClean="0"/>
              <a:t>», «Разработчик образовательных программ»;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поиск педагогов-лидеров, реализующих (или участвующих в реализации) программ летнего отдыха и заочных школ;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отслеживание новых кадров из числа педагогов дополнительного образования, молодых профильных специалистов, студентов педагогических специальностей и встраивание их в педагогические команды, реализующие программы летнего отдыха и заочных школ.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Маркетинговое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разработка и администрирование цифровой платформы-навигатора (</a:t>
            </a:r>
            <a:r>
              <a:rPr lang="ru-RU" dirty="0" err="1" smtClean="0"/>
              <a:t>агрегатора</a:t>
            </a:r>
            <a:r>
              <a:rPr lang="ru-RU" dirty="0" smtClean="0"/>
              <a:t>) «Карта умного лета»;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обеспечение тиражирования раздаточных информационных материалов (буклетов, плакатов, брошюр и т.д.);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организация и проведение предсезонного салона программ летнего отдыха и заочных школ, где родители и дети смогут самостоятельно познакомиться с летними практиками, что позволит им </a:t>
            </a:r>
            <a:r>
              <a:rPr lang="ru-RU" dirty="0" smtClean="0"/>
              <a:t>выстроить </a:t>
            </a:r>
            <a:r>
              <a:rPr lang="ru-RU" dirty="0" smtClean="0"/>
              <a:t>собственную образовательную навигацию до начала летнего образовательного сезона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Спец. проектное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организация и координация обустройства открытых пространств для детей и молодёжи (</a:t>
            </a:r>
            <a:r>
              <a:rPr lang="ru-RU" dirty="0" err="1" smtClean="0"/>
              <a:t>коворкингов</a:t>
            </a:r>
            <a:r>
              <a:rPr lang="ru-RU" dirty="0" smtClean="0"/>
              <a:t> 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организация и координация мобильных (разъездных) интенсивно-образовательных модулей, направленных на организацию социально-продуктивной деятельности на месте.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Мониторинговое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функционирование регионального экспертного совета, компетентного в вопросах разработки, организации и проведения программ летнего отдыха и заочных школ;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отслеживание качества реализации программ летнего отдыха и заочных школ;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мониторинг </a:t>
            </a:r>
            <a:r>
              <a:rPr lang="ru-RU" dirty="0" smtClean="0"/>
              <a:t>мнения различных групп, </a:t>
            </a:r>
            <a:r>
              <a:rPr lang="ru-RU" dirty="0" smtClean="0"/>
              <a:t>относительно программ летнего отдыха и заочных школ и сопровождающих их информационных и маркетинговых кампаний </a:t>
            </a:r>
            <a:r>
              <a:rPr lang="ru-RU" dirty="0" smtClean="0"/>
              <a:t>                                        (</a:t>
            </a:r>
            <a:r>
              <a:rPr lang="ru-RU" dirty="0" smtClean="0"/>
              <a:t>родители, дети, партнёры </a:t>
            </a:r>
            <a:r>
              <a:rPr lang="ru-RU" dirty="0" smtClean="0"/>
              <a:t>программ</a:t>
            </a:r>
            <a:r>
              <a:rPr lang="ru-RU" dirty="0" smtClean="0"/>
              <a:t>);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мониторинг познавательных интересов детей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465833" cy="4968552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Типовая модель реализации </a:t>
            </a:r>
            <a:r>
              <a:rPr lang="ru-RU" b="1" dirty="0" err="1" smtClean="0"/>
              <a:t>разноуровневых</a:t>
            </a:r>
            <a:r>
              <a:rPr lang="ru-RU" b="1" dirty="0" smtClean="0"/>
              <a:t> программ дополнительного образования детей</a:t>
            </a:r>
            <a:endParaRPr lang="ru-RU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мероприятия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Формирование экспертного сообщества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Разработка и утверждение регионального стандарта </a:t>
            </a:r>
            <a:r>
              <a:rPr lang="ru-RU" dirty="0" err="1" smtClean="0"/>
              <a:t>разноуровневости</a:t>
            </a:r>
            <a:r>
              <a:rPr lang="ru-RU" dirty="0" smtClean="0"/>
              <a:t> программ дополнительного образования детей.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Анализ и экспертиза содержания программ дополнительного образования детей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Выделение перечня лидирующих программ и </a:t>
            </a:r>
            <a:r>
              <a:rPr lang="ru-RU" dirty="0" smtClean="0"/>
              <a:t>присвоение им статуса экспериментальных </a:t>
            </a:r>
            <a:r>
              <a:rPr lang="ru-RU" dirty="0" smtClean="0"/>
              <a:t>площадок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Подготовка программ повышения квалификации.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Формирование базы данных по методическому обеспечению </a:t>
            </a:r>
            <a:r>
              <a:rPr lang="ru-RU" dirty="0" err="1" smtClean="0"/>
              <a:t>разноуровневых</a:t>
            </a:r>
            <a:r>
              <a:rPr lang="ru-RU" dirty="0" smtClean="0"/>
              <a:t> программ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Обновление информационных структур, на которых размещаются данные о программах дополнительного образования детей.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Проектирование годового цикла кадровых и методических мероприятий по вопросам </a:t>
            </a:r>
            <a:r>
              <a:rPr lang="ru-RU" dirty="0" err="1" smtClean="0"/>
              <a:t>разноуровневости</a:t>
            </a:r>
            <a:r>
              <a:rPr lang="ru-RU" dirty="0" smtClean="0"/>
              <a:t> программ дополнительного образования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</a:t>
            </a:r>
            <a:r>
              <a:rPr lang="ru-RU" dirty="0" smtClean="0"/>
              <a:t>онсультационно-техническая деятельность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</a:t>
            </a:r>
            <a:r>
              <a:rPr lang="ru-RU" dirty="0" smtClean="0"/>
              <a:t>оиск </a:t>
            </a:r>
            <a:r>
              <a:rPr lang="ru-RU" dirty="0" smtClean="0"/>
              <a:t>потенциальных партнёров для </a:t>
            </a:r>
            <a:r>
              <a:rPr lang="ru-RU" dirty="0" err="1" smtClean="0"/>
              <a:t>разноуровневых</a:t>
            </a:r>
            <a:r>
              <a:rPr lang="ru-RU" dirty="0" smtClean="0"/>
              <a:t> программ дополнительного образования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Проведение конкурса программ дополнительного образования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Формирование навигатора программ дополнительного образования.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Мониторинг мнения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Типовая модель создания банка эффективных практик реализации дополнительных </a:t>
            </a:r>
            <a:r>
              <a:rPr lang="ru-RU" b="1" dirty="0" smtClean="0"/>
              <a:t>общеобразовательных </a:t>
            </a:r>
            <a:r>
              <a:rPr lang="ru-RU" b="1" dirty="0" smtClean="0"/>
              <a:t>программ</a:t>
            </a:r>
            <a:endParaRPr lang="ru-RU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6365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Задачи: </a:t>
            </a:r>
            <a:endParaRPr lang="ru-RU" dirty="0"/>
          </a:p>
        </p:txBody>
      </p:sp>
      <p:sp>
        <p:nvSpPr>
          <p:cNvPr id="50179" name="Содержимое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343525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поиск, оценка, классификация и тиражирование лучших практик дополнительного образования; </a:t>
            </a:r>
          </a:p>
          <a:p>
            <a:r>
              <a:rPr lang="ru-RU" sz="1600" dirty="0" smtClean="0"/>
              <a:t>создание актуальной методической базы для педагогов ДО, обмен практиками, методическое и аналитическое сопровождение работы муниципальных (опорных) центров дополнительного образования; </a:t>
            </a:r>
          </a:p>
          <a:p>
            <a:r>
              <a:rPr lang="ru-RU" sz="1600" dirty="0" smtClean="0"/>
              <a:t> инструмент для выявления и последующей ресурсной и экспертной поддержки лучших практик </a:t>
            </a:r>
            <a:r>
              <a:rPr lang="ru-RU" sz="1600" dirty="0" smtClean="0"/>
              <a:t> ДО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 создание единого методического пространства для обеспечения выстраивания партнёрских отношений между различными педагогическими командами и профессиональными сообществами; </a:t>
            </a:r>
          </a:p>
          <a:p>
            <a:r>
              <a:rPr lang="ru-RU" sz="1600" dirty="0" smtClean="0"/>
              <a:t>методическая база для выстраивания индивидуальных образовательных маршрутов обучающихся через информационно-методическое обеспечение функционирования общедоступного навигатора в системе дополнительного образования детей в субъекте Российской Федерации, в том </a:t>
            </a:r>
            <a:r>
              <a:rPr lang="ru-RU" sz="1600" dirty="0" smtClean="0"/>
              <a:t>числе, </a:t>
            </a:r>
            <a:r>
              <a:rPr lang="ru-RU" sz="1600" dirty="0" smtClean="0"/>
              <a:t>содержательное наполнение регионального и муниципальных сегментов навигатора; </a:t>
            </a:r>
          </a:p>
          <a:p>
            <a:r>
              <a:rPr lang="ru-RU" sz="1600" dirty="0" smtClean="0"/>
              <a:t>информационно-методическое обеспечение управленческих решений в сфере дополнительного образования детей с применением современных организационных, правовых и финансово-экономических </a:t>
            </a:r>
            <a:r>
              <a:rPr lang="ru-RU" sz="1600" dirty="0" smtClean="0"/>
              <a:t>механизмов управления </a:t>
            </a:r>
            <a:r>
              <a:rPr lang="ru-RU" sz="1600" dirty="0" smtClean="0"/>
              <a:t>и развития региональной системы, учитывающих демографические, социально-экономические и </a:t>
            </a:r>
            <a:r>
              <a:rPr lang="ru-RU" sz="1600" dirty="0" err="1" smtClean="0"/>
              <a:t>социокультурные</a:t>
            </a:r>
            <a:r>
              <a:rPr lang="ru-RU" sz="1600" dirty="0" smtClean="0"/>
              <a:t> особенности региона, с использованием механизмов независимой оценки.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779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smtClean="0"/>
              <a:t>Информационный портал базы эффективных практик дополнительного образования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r>
              <a:rPr lang="ru-RU" sz="1800" dirty="0" smtClean="0"/>
              <a:t>Поиск новых образовательных практик и дальнейшее их внедрение в учреждения дополнительного образования. </a:t>
            </a:r>
          </a:p>
          <a:p>
            <a:r>
              <a:rPr lang="ru-RU" sz="1800" dirty="0" smtClean="0"/>
              <a:t> Использование практик дополнительного образования сторонними педагогическими командами, получение методической поддержки и методических ресурсов для самостоятельной реализации. </a:t>
            </a:r>
          </a:p>
          <a:p>
            <a:r>
              <a:rPr lang="ru-RU" sz="1800" dirty="0" smtClean="0"/>
              <a:t> Коммуникация педагогических команд – обмен опытом </a:t>
            </a:r>
            <a:r>
              <a:rPr lang="ru-RU" sz="1800" dirty="0" smtClean="0"/>
              <a:t>реализации </a:t>
            </a:r>
            <a:r>
              <a:rPr lang="ru-RU" sz="1800" dirty="0" smtClean="0"/>
              <a:t>с точки зрения </a:t>
            </a:r>
            <a:r>
              <a:rPr lang="ru-RU" sz="1800" dirty="0" err="1" smtClean="0"/>
              <a:t>перепроектирования</a:t>
            </a:r>
            <a:r>
              <a:rPr lang="ru-RU" sz="1800" dirty="0" smtClean="0"/>
              <a:t>, корректировки, адаптации и усовершенствования. </a:t>
            </a:r>
          </a:p>
          <a:p>
            <a:r>
              <a:rPr lang="ru-RU" sz="1800" dirty="0" smtClean="0"/>
              <a:t>Анализ, мониторинг и оценка реализующихся практик дополнительного образования.</a:t>
            </a:r>
          </a:p>
          <a:p>
            <a:r>
              <a:rPr lang="ru-RU" sz="1800" dirty="0" smtClean="0"/>
              <a:t> </a:t>
            </a:r>
            <a:r>
              <a:rPr lang="ru-RU" sz="1800" dirty="0" smtClean="0"/>
              <a:t>Наполнение </a:t>
            </a:r>
            <a:r>
              <a:rPr lang="ru-RU" sz="1800" dirty="0" smtClean="0"/>
              <a:t>за счет банка данных региональных разделов портала-навигатора по образовательным ресурсам дополнительного образования, на котором могут быть выстроены индивидуальные образовательные траектории учащихся. </a:t>
            </a:r>
          </a:p>
          <a:p>
            <a:r>
              <a:rPr lang="ru-RU" sz="1800" dirty="0" smtClean="0"/>
              <a:t> Поиск партнеров для реализации тех или иных образовательных программ и проектов.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/>
            <a:r>
              <a:rPr lang="ru-RU" sz="2800" b="1" smtClean="0"/>
              <a:t>Типы практик дополнительного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Программы дополнительного образования, реализуемые в центрах ДО. Любые программы и курсы дополнительного образования, реализуемые в центрах ДО.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Тренинги и комплексы тренингов. Различные практики, реализуемые в формате тренингов как центрами ДО, так и другими организациями и педагогическими коллективами, которые могут быть классифицированы как действующие в тематике ДО.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Модульные курсы. Серии образовательных модулей, реализуемые как центрами ДО, так и другими организациями и педагогическими коллективами, которые могут быть классифицированы как действующие в тематике ДО.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Интенсивные школы. Выездные образовательные мероприятия, реализуемые как центрами ДО, так и другими организациями и педагогическими коллективами, которые могут быть классифицированы как действующие в тематике ДО.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Мастер-классы. Групповые и индивидуальные занятия, направленные на демонстрацию того или иного </a:t>
            </a:r>
            <a:r>
              <a:rPr lang="ru-RU" dirty="0" smtClean="0"/>
              <a:t>навыка, </a:t>
            </a:r>
            <a:r>
              <a:rPr lang="ru-RU" dirty="0" smtClean="0"/>
              <a:t>умения, способа действия, реализуемые как центрами ДО, так и другими организациями и педагогическими коллективами, которые могут быть классифицированы как действующие в тематике ДО.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Тьюторское</a:t>
            </a:r>
            <a:r>
              <a:rPr lang="ru-RU" dirty="0" smtClean="0"/>
              <a:t> сопровождение. различные практики сопровождения индивидуальных образовательных программ, построенные на форматах индивидуальных и групповых консультаций, а также </a:t>
            </a:r>
            <a:r>
              <a:rPr lang="ru-RU" dirty="0" smtClean="0"/>
              <a:t>организационное сопровождение </a:t>
            </a:r>
            <a:r>
              <a:rPr lang="ru-RU" dirty="0" smtClean="0"/>
              <a:t>образовательного процесса.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Различные образовательные проекты, реализуемые как центрами ДО, так и другими организациями и педагогическими коллективами, которые могут быть классифицированы как действующие в тематике ДО. 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Направления деятельности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Разработка и создание электронного интерактивного портала банка эффективных практик ДО.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Поиск и отбор эффективных практиках ДО.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Оформление и размещение эффективных практик на портале банка.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Экспертная оценка размещенных на портале практик.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Общественная оценка размещенных на портале практик.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Отбор, распространение и тиражирование наиболее востребованных, эффективных и актуальных практик. </a:t>
            </a: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29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Подведем </a:t>
            </a:r>
            <a:r>
              <a:rPr lang="ru-RU" b="1" dirty="0" smtClean="0"/>
              <a:t>итоги:</a:t>
            </a:r>
            <a:endParaRPr lang="ru-RU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4519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Особенности деятельности муниципальных опорных центров по созданию условий для эффективного развития современного программно-методического сопровождения в условиях внедрения целевой региональной модели развития системы дополнительного образования детей</a:t>
            </a:r>
            <a:endParaRPr lang="ru-RU" sz="40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241869" y="2411687"/>
            <a:ext cx="7558560" cy="66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Функции</a:t>
            </a:r>
            <a:r>
              <a:rPr kumimoji="0" lang="ru-RU" alt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 муниципального (опорного) центра </a:t>
            </a:r>
          </a:p>
          <a:p>
            <a:pPr marL="0" marR="0" lvl="0" indent="0" algn="ctr" defTabSz="407526" rtl="0" eaLnBrk="1" fontAlgn="base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r>
              <a:rPr kumimoji="0" lang="ru-RU" alt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в системе ПДО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8572321" y="6572521"/>
            <a:ext cx="560160" cy="2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07526" rtl="0" eaLnBrk="1" fontAlgn="base" latinLnBrk="0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</a:tabLst>
              <a:defRPr/>
            </a:pPr>
            <a:fld id="{04783984-5094-4BF4-B2DA-B26E2B9017FD}" type="slidenum">
              <a:rPr kumimoji="0" lang="ru-RU" altLang="ru-RU" sz="1089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07526" rtl="0" eaLnBrk="1" fontAlgn="base" latinLnBrk="0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368645" algn="l"/>
                </a:tabLst>
                <a:defRPr/>
              </a:pPr>
              <a:t>59</a:t>
            </a:fld>
            <a:endParaRPr kumimoji="0" lang="ru-RU" altLang="ru-RU" sz="1089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241869" y="3243612"/>
            <a:ext cx="7791840" cy="3130967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6121" y="3375870"/>
            <a:ext cx="74943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05"/>
            <a:r>
              <a:rPr lang="ru-RU" sz="1600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ведение </a:t>
            </a:r>
            <a:r>
              <a:rPr lang="ru-RU" sz="1600" dirty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организационной и методической работы по внедрению персонифицированного финансирования дополнительного образования детей на территории муниципального района (городского округа) </a:t>
            </a:r>
            <a:r>
              <a:rPr lang="ru-RU" sz="1600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</a:p>
          <a:p>
            <a:pPr lvl="0" defTabSz="914305"/>
            <a:endParaRPr lang="ru-RU" sz="1600" dirty="0" smtClean="0">
              <a:solidFill>
                <a:srgbClr val="2573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305"/>
            <a:r>
              <a:rPr lang="ru-RU" sz="1600" dirty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содержательное наполнение и функционирование муниципального сегмента общедоступного навигатора в системе дополнительного образования </a:t>
            </a:r>
            <a:r>
              <a:rPr lang="ru-RU" sz="1600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</a:t>
            </a:r>
          </a:p>
          <a:p>
            <a:pPr lvl="0" defTabSz="914305"/>
            <a:endParaRPr lang="ru-RU" sz="1600" dirty="0" smtClean="0">
              <a:solidFill>
                <a:srgbClr val="2573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305"/>
            <a:r>
              <a:rPr lang="ru-RU" sz="1600" dirty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в развитие системы независимой оценки качества услуг дополнительного </a:t>
            </a:r>
            <a:r>
              <a:rPr lang="ru-RU" sz="1600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</a:t>
            </a:r>
            <a:endParaRPr lang="ru-RU" sz="1450" i="1" dirty="0">
              <a:solidFill>
                <a:srgbClr val="2573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1163" y="352393"/>
            <a:ext cx="6219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муниципального (опорного)  </a:t>
            </a:r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системе ПДО</a:t>
            </a:r>
            <a:endParaRPr 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227183" y="1114616"/>
            <a:ext cx="7791840" cy="1214521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8216" y="1229507"/>
            <a:ext cx="7639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внедрение и распространение системы персонифицированного финансирования дополнительного образования детей </a:t>
            </a:r>
            <a:endParaRPr lang="ru-RU" sz="16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территории муниципального района (городского округа) </a:t>
            </a:r>
            <a: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области</a:t>
            </a:r>
            <a:endParaRPr lang="ru-RU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25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21" y="1484785"/>
            <a:ext cx="7780892" cy="4839816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91882" y="191890"/>
            <a:ext cx="7558560" cy="66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1">
              <a:lnSpc>
                <a:spcPct val="100000"/>
              </a:lnSpc>
              <a:spcBef>
                <a:spcPts val="579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Реестры программ на Портале ПДО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8572321" y="6572521"/>
            <a:ext cx="560160" cy="2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07526" rtl="0" eaLnBrk="1" fontAlgn="base" latinLnBrk="0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</a:tabLst>
              <a:defRPr/>
            </a:pPr>
            <a:fld id="{04783984-5094-4BF4-B2DA-B26E2B9017FD}" type="slidenum">
              <a:rPr kumimoji="0" lang="ru-RU" altLang="ru-RU" sz="1089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07526" rtl="0" eaLnBrk="1" fontAlgn="base" latinLnBrk="0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368645" algn="l"/>
                </a:tabLst>
                <a:defRPr/>
              </a:pPr>
              <a:t>60</a:t>
            </a:fld>
            <a:endParaRPr kumimoji="0" lang="ru-RU" altLang="ru-RU" sz="1089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764001" y="867665"/>
            <a:ext cx="6629209" cy="4361535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16654" y="1042017"/>
            <a:ext cx="56886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05"/>
            <a:endParaRPr lang="ru-RU" sz="2800" dirty="0" smtClean="0">
              <a:solidFill>
                <a:srgbClr val="2573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305"/>
            <a:r>
              <a:rPr lang="ru-RU" sz="2800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 </a:t>
            </a:r>
            <a:r>
              <a:rPr lang="ru-RU" sz="2800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сертифицированных </a:t>
            </a:r>
            <a:r>
              <a:rPr lang="ru-RU" sz="2800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</a:t>
            </a:r>
          </a:p>
          <a:p>
            <a:pPr lvl="0" defTabSz="914305"/>
            <a:endParaRPr lang="ru-RU" sz="2800" dirty="0" smtClean="0">
              <a:solidFill>
                <a:srgbClr val="2573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305"/>
            <a:endParaRPr lang="ru-RU" sz="2800" dirty="0" smtClean="0">
              <a:solidFill>
                <a:srgbClr val="2573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305"/>
            <a:r>
              <a:rPr lang="ru-RU" sz="2800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 бюджетных программ</a:t>
            </a:r>
          </a:p>
          <a:p>
            <a:pPr lvl="0" defTabSz="914305"/>
            <a:endParaRPr lang="ru-RU" sz="2800" dirty="0" smtClean="0">
              <a:solidFill>
                <a:srgbClr val="2573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305"/>
            <a:endParaRPr lang="ru-RU" sz="2800" dirty="0" smtClean="0">
              <a:solidFill>
                <a:srgbClr val="2573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305"/>
            <a:r>
              <a:rPr lang="ru-RU" sz="2800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 </a:t>
            </a:r>
            <a:r>
              <a:rPr lang="ru-RU" sz="2800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платных программ</a:t>
            </a:r>
            <a:endParaRPr lang="ru-RU" sz="2800" dirty="0">
              <a:solidFill>
                <a:srgbClr val="2573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305"/>
            <a:r>
              <a:rPr lang="ru-RU" sz="3200" dirty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200" i="1" dirty="0">
              <a:solidFill>
                <a:srgbClr val="2573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189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91882" y="191890"/>
            <a:ext cx="7558560" cy="66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0" algn="ctr" defTabSz="407526" fontAlgn="base">
              <a:lnSpc>
                <a:spcPct val="100000"/>
              </a:lnSpc>
              <a:spcBef>
                <a:spcPts val="579"/>
              </a:spcBef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Независимая 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cs typeface="Tahoma" panose="020B0604030504040204" pitchFamily="34" charset="0"/>
              </a:rPr>
              <a:t>оценка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cs typeface="Tahoma" panose="020B0604030504040204" pitchFamily="34" charset="0"/>
              </a:rPr>
              <a:t>качества реализации 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cs typeface="Tahoma" panose="020B0604030504040204" pitchFamily="34" charset="0"/>
              </a:rPr>
              <a:t>образовательных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cs typeface="Tahoma" panose="020B0604030504040204" pitchFamily="34" charset="0"/>
              </a:rPr>
              <a:t>программ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8572321" y="6572521"/>
            <a:ext cx="560160" cy="2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07526" rtl="0" eaLnBrk="1" fontAlgn="base" latinLnBrk="0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</a:tabLst>
              <a:defRPr/>
            </a:pPr>
            <a:fld id="{04783984-5094-4BF4-B2DA-B26E2B9017FD}" type="slidenum">
              <a:rPr kumimoji="0" lang="ru-RU" altLang="ru-RU" sz="1089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07526" rtl="0" eaLnBrk="1" fontAlgn="base" latinLnBrk="0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368645" algn="l"/>
                </a:tabLst>
                <a:defRPr/>
              </a:pPr>
              <a:t>61</a:t>
            </a:fld>
            <a:endParaRPr kumimoji="0" lang="ru-RU" altLang="ru-RU" sz="1089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4083021"/>
              </p:ext>
            </p:extLst>
          </p:nvPr>
        </p:nvGraphicFramePr>
        <p:xfrm>
          <a:off x="1372842" y="1484784"/>
          <a:ext cx="7379682" cy="4031669"/>
        </p:xfrm>
        <a:graphic>
          <a:graphicData uri="http://schemas.openxmlformats.org/drawingml/2006/table">
            <a:tbl>
              <a:tblPr/>
              <a:tblGrid>
                <a:gridCol w="7379682">
                  <a:extLst>
                    <a:ext uri="{9D8B030D-6E8A-4147-A177-3AD203B41FA5}">
                      <a16:colId xmlns:a16="http://schemas.microsoft.com/office/drawing/2014/main" xmlns="" val="3500682579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Целью проведения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независимой оценки качества в рамках системы персонифицированного финансирования является формирование рейтингов образовательных программ и поставщиков образовательных услуг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14924"/>
                  </a:ext>
                </a:extLst>
              </a:tr>
              <a:tr h="1954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Участие в анкетировании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родители (законные представители) детей, проходящих обучение по образовательной программе, принимают в случаях: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1)	с момента начала освоения ребенком образовательной программы прошло более 3-х месяцев;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2)	ребенок завершил освоение образовательной программы (за исключением отчисления ребенка по инициативе поставщика образовательной услуги).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732610"/>
                  </a:ext>
                </a:extLst>
              </a:tr>
              <a:tr h="78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3)             не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позже чем через 1 месяц после завершения освоения ребенком образовательной программы (модуля образовательной программы). 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27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4284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109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Методические рекомендации по проектированию современных востребованных дополнительных общеобразовательных </a:t>
            </a:r>
            <a:br>
              <a:rPr lang="ru-RU" dirty="0" smtClean="0"/>
            </a:br>
            <a:r>
              <a:rPr lang="ru-RU" dirty="0" smtClean="0"/>
              <a:t>программ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ПРАВОВАЯ ОСНОВА  ДЛЯ ФУНКЦИОНИРОВАНИЯ СИСТЕМЫ ДОД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2B72-1AB3-4E30-B728-BAD16B7A973C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ПРОВЕРИМ СЕБЯ: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29 декабря 2012 г.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N 273-ФЗ  «Об образовании в Российской Федерации»</a:t>
            </a:r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????????????????????7.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материалов;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- учебно-методическая документация 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компонентов), 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программы;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rgbClr val="C00000"/>
                </a:solidFill>
              </a:rPr>
              <a:t>??????????????????????-</a:t>
            </a:r>
            <a:r>
              <a:rPr lang="ru-RU" sz="1600" smtClean="0"/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4A285-3085-49A3-933B-8B58FFBD9E8F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ФЗ от 29 декабря 2012 г.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N 273-ФЗ  «Об образовании в Российской Федерации»</a:t>
            </a: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материалов;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Примерная основная образовательная программа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учебно-методическая документация 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компонентов), 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программы;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лиц;</a:t>
            </a:r>
          </a:p>
          <a:p>
            <a:pPr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4BD1D-AC04-4CEF-BF76-BD6695D5D6D5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ПРОВЕРИМ СЕБЯ: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29 декабря 2012 г.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N 273-ФЗ  «Об образовании в Российской Федерации»</a:t>
            </a:r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?????????????????????7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 образования, который направлен на всестороннее удовлетворение образовательных потребностей человека в интеллектуальном, духовно-нравственном, физическом и (или) профессиональном совершенствовании и не сопровождается повышением уровня образования;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 формы промежуточной аттестации обучающихся;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обучающегося;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????????????????7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ориентация образовательной программы на конкретные области знания и (или) виды деятельности, определяющая ее предметно-тематическое содержание, преобладающие виды учебной деятельности обучающегося и требования к результатам освоения образовательной программы;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??????????????????7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приборы, оборудование, включая спортивное оборудование и инвентарь, инструменты (в том числе музыкальные), учебно-наглядные пособия, компьютеры, информационно-телекоммуникационные сети, аппаратно-программные и аудиовизуальные средства, печатные и электронные образовательные и информационные ресурсы и иные материальные объекты, необходимые для организации образовательной деятельности</a:t>
            </a:r>
            <a:endParaRPr lang="ru-RU" sz="1800" dirty="0" smtClean="0"/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75DC1-FFE7-465E-AD53-1385382ABBB6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ФЗ от 29 декабря 2012 г.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N 273-ФЗ  «Об образовании в Российской Федерации»</a:t>
            </a:r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вид образования, который направлен на всестороннее удовлетворение образовательных потребностей человека в интеллектуальном, духовно-нравственном, физическом и (или) профессиональном совершенствовании и не сопровождается повышением уровня образования;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план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 формы промежуточной аттестации обучающихся;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индивидуальный учебный план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обучающегося;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направленность (профиль) образования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ориентация образовательной программы на конкретные области знания и (или) виды деятельности, определяющая ее предметно-тематическое содержание, преобладающие виды учебной деятельности обучающегося и требования к результатам освоения образовательной программы;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 обучения и воспитания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приборы, оборудование, включая спортивное оборудование и инвентарь, инструменты (в том числе музыкальные), учебно-наглядные пособия, компьютеры, информационно-телекоммуникационные сети, аппаратно-программные и аудиовизуальные средства, печатные и электронные образовательные и информационные ресурсы и иные материальные объекты, необходимые для организации образовательной деятельности</a:t>
            </a:r>
            <a:endParaRPr lang="ru-RU" sz="1800" dirty="0" smtClean="0"/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904B8-57BA-4BC4-8D15-7A37DA31E0A4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ПРОВЕРИМ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СЕБЯ: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 29 декабря 2012 г.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N 273-ФЗ  «Об образовании в Российской Федерации»</a:t>
            </a:r>
            <a:endParaRPr lang="ru-RU" sz="3200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075240" cy="390371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соответствие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.????????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.?????????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 числе  степень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76D3E-5F79-44B7-AD14-181D0EBAD459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ФЗ от 29 декабря 2012 г.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N 273-ФЗ  «Об образовании в Российской Федерации»</a:t>
            </a:r>
            <a:endParaRPr lang="ru-RU" sz="320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образования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комплексная характеристика образовательной деятельности и подготовки обучающегося, выражающая степень их соответствия </a:t>
            </a:r>
          </a:p>
          <a:p>
            <a:r>
              <a:rPr lang="ru-RU" sz="1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ФГОС, </a:t>
            </a:r>
          </a:p>
          <a:p>
            <a:r>
              <a:rPr lang="ru-RU" sz="1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федеральным государственным требованиям </a:t>
            </a:r>
          </a:p>
          <a:p>
            <a:r>
              <a:rPr lang="ru-RU" sz="1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(или) потребностям физического или юридического лица, в интересах которого осуществляется образовательная деятельность,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том числе степень достижения планируемых результатов образовательной программы;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0A9C7-2007-4B06-982B-017C8AA600DF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22441" cy="4824536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ФЗ от 29 декабря 2012 г.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N 273-ФЗ  «Об образовании в Российской Федерации»</a:t>
            </a:r>
            <a:endParaRPr lang="ru-RU" sz="3200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называются образовательные программы направленные на разностороннее развитие детей с учетом их возрастных и индивидуальных особенностей, в том числе достижение детьми уровня развития, необходимого и достаточного для успешного освоения ими образовательных программ общего образования, на основе индивидуального подхода к детям и специфичных для детей видов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C0469-4F13-40D9-A5A0-B97FCCF7DAC4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6064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ПРОВЕРИМ СЕБЯ: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ФЗ от 29 декабря 2012 г.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N 273-ФЗ  «Об образовании в Российской Федерации»</a:t>
            </a:r>
            <a:endParaRPr lang="ru-RU" sz="320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Образовательные программы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направлены на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разностороннее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детей дошкольного возраста с учетом их возрастных и индивидуальных особенностей, в том числе достижение детьми дошкольного возраста уровня развития, необходимого и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достаточного для успешного освоения ими образовательных программ начального общего образования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на основе индивидуального подхода к детям дошкольного возраста и специфичных для детей дошкольного возраста видов деятельности. Освоение образовательных программ дошкольного образования не сопровождается проведением промежуточных аттестаций и итоговой аттестации обучающихся.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 взрослых направлено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формирование и развитие творческих способностей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детей и взрослых,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удовлетворение их индивидуальных потребностей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в интеллектуальном, нравственном и физическом совершенствовании, формирование культуры здорового и безопасного образа жизни, укрепление здоровья, а также на организацию их свободного времени. Дополнительное образование детей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обеспечивает их адаптацию к жизни в обществе, профессиональную ориентацию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а также выявление и поддержку детей,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проявивших выдающиеся способности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Дополнительные общеобразовательные программы для детей должны учитывать возрастные и индивидуальные особенности детей.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EA858-5C01-4625-A5E0-EE28662C9662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Приказ </a:t>
            </a:r>
            <a:r>
              <a:rPr lang="ru-RU" sz="3600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3600" dirty="0" smtClean="0">
                <a:solidFill>
                  <a:srgbClr val="FF0000"/>
                </a:solidFill>
              </a:rPr>
  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34EFC-6AE2-4FFD-9786-9269DEBABF98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8651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НАПРАВЛЕННОСТИ ДОПОЛНИТЕЛЬНОГО ОБРАЗОВАНИЯ ДЕТЕЙ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49339-E55A-40B5-A1BD-62513EFE71DF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251520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07950" y="836613"/>
            <a:ext cx="89281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600" b="1" dirty="0"/>
              <a:t>Приказ </a:t>
            </a:r>
            <a:r>
              <a:rPr lang="ru-RU" sz="1600" b="1" dirty="0" err="1"/>
              <a:t>Минпросвещения</a:t>
            </a:r>
            <a:r>
              <a:rPr lang="ru-RU" sz="1600" b="1" dirty="0"/>
  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1600" b="1" dirty="0">
                <a:hlinkClick r:id="rId7"/>
              </a:rPr>
              <a:t>"</a:t>
            </a:r>
            <a:endParaRPr lang="ru-RU" alt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8651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НАПРАВЛЕННОСТИ ДОПОЛНИТЕЛЬНОГО ОБРАЗОВАНИЯ ДЕТЕЙ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608D2-5EC5-44C5-8CCF-105B42E311EB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251520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107950" y="836613"/>
            <a:ext cx="89281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600" b="1" dirty="0"/>
              <a:t>Приказ </a:t>
            </a:r>
            <a:r>
              <a:rPr lang="ru-RU" sz="1600" b="1" dirty="0" err="1"/>
              <a:t>Минпросвещения</a:t>
            </a:r>
            <a:r>
              <a:rPr lang="ru-RU" sz="1600" b="1" dirty="0"/>
  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 lang="ru-RU" alt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042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ПРОВЕРИМ СЕБЯ: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>Приказ </a:t>
            </a:r>
            <a:r>
              <a:rPr lang="ru-RU" sz="2400" b="1" dirty="0" err="1" smtClean="0"/>
              <a:t>Минпросвещения</a:t>
            </a:r>
            <a:r>
              <a:rPr lang="ru-RU" sz="2400" b="1" dirty="0" smtClean="0"/>
  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61568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 дополнительных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программ и сроки обучения по ним определяются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Содержание дополнительных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предпрофессиональных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программ определяется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?????????????????????????????*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52D26-2BDD-43B6-B009-402B425EB31A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Приказ </a:t>
            </a:r>
            <a:r>
              <a:rPr lang="ru-RU" sz="2400" b="1" dirty="0" err="1" smtClean="0"/>
              <a:t>Минпросвещения</a:t>
            </a:r>
            <a:r>
              <a:rPr lang="ru-RU" sz="2400" b="1" dirty="0" smtClean="0"/>
  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 lang="ru-RU" sz="2400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Содержание дополнительных общеразвивающих программ и сроки обучения по ним определяются образовательной программой, </a:t>
            </a:r>
            <a:r>
              <a:rPr lang="ru-RU" sz="1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разработанной и утвержденной организацией,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осуществляющей образовательную деятельность. 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Содержание дополнительных предпрофессиональных программ определяется образовательной программой, </a:t>
            </a:r>
            <a:r>
              <a:rPr lang="ru-RU" sz="1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разработанной и утвержденной организацией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осуществляющей образовательную деятельность, </a:t>
            </a:r>
            <a:r>
              <a:rPr lang="ru-RU" sz="1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федеральными государственными требованиями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2825F-0095-407E-B196-7F6479760D58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ПРОВЕРИМ СЕБЯ: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деятельность по дополнительным общеобразовательным программам должна быть направлена на: </a:t>
            </a:r>
            <a:endParaRPr lang="ru-RU" sz="2800" b="1" dirty="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147248" cy="4032424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???????????????????????????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???????????????????????????????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??????????????????????????????????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??????????????????????????????????????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?????????????????????????????????????????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?????????????????????????????????????????????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?????????????????????????????????????????????????;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?????????????????????????????????????????????????????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??????????????????????????????????????????????????????????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4086F-D042-4499-B9CE-A3772DE866F2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по дополнительным общеобразовательным программам должна быть направлена на: </a:t>
            </a:r>
            <a:endParaRPr lang="ru-RU" sz="2800" b="1" dirty="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>
            <a:normAutofit lnSpcReduction="10000"/>
          </a:bodyPr>
          <a:lstStyle/>
          <a:p>
            <a:pPr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формирование и развитие творческих способностей учащихся;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удовлетворение индивидуальных потребностей учащихся в интеллектуальном, художественно-эстетическом, нравственном и интеллектуальном развитии, а также в занятиях физической культурой и спортом;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формирование культуры здорового и безопасного образа жизни, укрепление здоровья учащихся; обеспечение духовно-нравственного, гражданско-патриотического, военнопатриотического, трудового воспитания учащихся;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выявление, развитие и поддержку талантливых учащихся, а также лиц, проявивших выдающиеся способности;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профессиональную ориентацию учащихся; создание и обеспечение необходимых условий для личностного развития, укрепление здоровья, профессионального самоопределения и творческого труда учащихся;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подготовку спортивного резерва и спортсменов высокого класса в соответствии с федеральными стандартами спортивной подготовки, в том числе из числа учащихся с ограниченными возможностями здоровья, детей-инвалидов и инвалидов;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социализацию и адаптацию учащихся к жизни в обществе;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формирование общей культуры учащихся;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удовлетворение иных образовательных потребностей и интересов учащихся, не противоречащих законодательству Российской Федерации, осуществляемых за пределами федеральных государственных образовательных стандартов и федеральных государственных требований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DF2D-595A-46DB-B01E-281944815E93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ПРОВЕРИМ СЕБЯ: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>Приказ </a:t>
            </a:r>
            <a:r>
              <a:rPr lang="ru-RU" sz="2400" b="1" dirty="0" err="1" smtClean="0"/>
              <a:t>Минпросвещения</a:t>
            </a:r>
            <a:r>
              <a:rPr lang="ru-RU" sz="2400" b="1" dirty="0" smtClean="0"/>
  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 lang="ru-RU" sz="2400" dirty="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19256" cy="348925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деятельность, реализуют дополнительные общеобразовательные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учетом развития науки, техники, культуры, экономики, технологий и социальной сферы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F3184-CE87-47E3-97CA-7DA8F3601D6F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8079638" cy="4839816"/>
          </a:xfrm>
        </p:spPr>
      </p:pic>
      <p:sp>
        <p:nvSpPr>
          <p:cNvPr id="3" name="TextBox 2"/>
          <p:cNvSpPr txBox="1"/>
          <p:nvPr/>
        </p:nvSpPr>
        <p:spPr>
          <a:xfrm>
            <a:off x="7956376" y="465313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</a:t>
            </a:r>
            <a:endParaRPr lang="ru-RU" sz="16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88632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деятельность, реализуют дополнительные общеобразовательные программы в течение 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календарного года, включая каникулярное время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ежегодно обновляют дополнительные общеобразовательные программы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 учетом развития науки, техники, культуры, экономики, технологий и социальной сферы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DE5EA-A217-4993-9207-D05656EEB5A5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  <p:sp>
        <p:nvSpPr>
          <p:cNvPr id="2560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Приказ </a:t>
            </a:r>
            <a:r>
              <a:rPr lang="ru-RU" sz="2400" b="1" dirty="0" err="1" smtClean="0"/>
              <a:t>Минпросвещения</a:t>
            </a:r>
            <a:r>
              <a:rPr lang="ru-RU" sz="2400" b="1" dirty="0" smtClean="0"/>
  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ПРОВЕРИМ СЕБЯ: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>Приказ </a:t>
            </a:r>
            <a:r>
              <a:rPr lang="ru-RU" sz="2400" b="1" dirty="0" err="1" smtClean="0"/>
              <a:t>Минпросвещения</a:t>
            </a:r>
            <a:r>
              <a:rPr lang="ru-RU" sz="2400" b="1" dirty="0" smtClean="0"/>
  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 lang="ru-RU" sz="2400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3903712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реализации дополнительных общеобразовательных программ организации, осуществляющие образовательную деятельность, могут организовывать и проводить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работе объединений при наличии условий и согласия руководителя объединения могут участвовать совместно с несовершеннолетними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реализации дополнительных общеобразовательных программ могут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предусматриваться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????????????????????.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деятельность, определяют формы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???????????????????????????????????????.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7FF86-5B34-4DAE-8CC2-EEE7C9FEE48F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Приказ </a:t>
            </a:r>
            <a:r>
              <a:rPr lang="ru-RU" sz="2400" b="1" dirty="0" err="1" smtClean="0"/>
              <a:t>Минпросвещения</a:t>
            </a:r>
            <a:r>
              <a:rPr lang="ru-RU" sz="2400" b="1" dirty="0" smtClean="0"/>
  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 lang="ru-RU" sz="2400" dirty="0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При реализации дополнительных общеобразовательных программ организации, осуществляющие образовательную деятельность, могут организовывать и проводить массовые мероприятия, создавать необходимые условия для совместного труда и (или) отдыха учащихся, родителей (законных представителей). 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работе объединений при наличии условий и согласия руководителя объединения могут участвовать совместно с несовершеннолетними учащимися их родители (законные представители) без включения в основной состав.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При реализации дополнительных общеобразовательных программ могут предусматриваться как аудиторные, так и внеаудиторные (самостоятельные) занятия, которые проводятся по группам или индивидуально.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деятельность, определяют формы аудиторных занятий, а также формы, порядок и периодичность проведения промежуточной аттестации учащихся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43E8-CEAB-4140-A43F-6C5F08DE58B6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093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Деятельность муниципальных опорных центров по </a:t>
            </a:r>
            <a:r>
              <a:rPr lang="ru-RU" dirty="0" err="1" smtClean="0"/>
              <a:t>модерации</a:t>
            </a:r>
            <a:r>
              <a:rPr lang="ru-RU" dirty="0" smtClean="0"/>
              <a:t> и первичной экспертизе программ перед размещением их в ЕИС «Навигатор»</a:t>
            </a:r>
            <a:endParaRPr lang="ru-RU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05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Экспертиза программ осуществляется по критериям, определенным в соответствии с приоритетными задачами функционирования и развития системы дополнительного образования Московской области </a:t>
            </a:r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ПРОВЕРИМ СЕБЯ: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Критерии </a:t>
            </a:r>
            <a:r>
              <a:rPr lang="ru-RU" b="1" dirty="0" smtClean="0"/>
              <a:t>оценки структурных элементов программы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критериев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Существенное (на что обращаем внимание)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Титульный 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????????????????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Пояснительная записка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????????????????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????????????????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????????????????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????????????????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реализации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????????????????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Список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?????????????????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оформления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?????????????????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Критерии оценки структурных элементов программы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53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критериев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Существенное (на что обращаем внимание)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Титульный 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Легитимность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,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</a:rPr>
                        <a:t>соответсвие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нормативным требованиям (например: когда обновлялась)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Пояснительная записка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Логика выстраивания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целей, задач, методов  и их соответствие адресату программы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Логичность последовательности изучения 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Соответствует заявленным целям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Соответствие нормативным документам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060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реализации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Соответствие 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СаНПин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, содержание обеспечено МТБ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Список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Доступность и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соответствие современным реалиям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оформления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Форматирование текста, культура изложения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Целеполагание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Соответствие:</a:t>
            </a:r>
          </a:p>
          <a:p>
            <a:pPr>
              <a:buNone/>
            </a:pPr>
            <a:r>
              <a:rPr lang="ru-RU" dirty="0" smtClean="0"/>
              <a:t>Целям проекта «Успех каждого ребенка»;</a:t>
            </a:r>
          </a:p>
          <a:p>
            <a:pPr>
              <a:buNone/>
            </a:pPr>
            <a:r>
              <a:rPr lang="ru-RU" dirty="0" smtClean="0"/>
              <a:t>Региональным программам социально-экономического развития;</a:t>
            </a:r>
          </a:p>
          <a:p>
            <a:pPr>
              <a:buNone/>
            </a:pPr>
            <a:r>
              <a:rPr lang="ru-RU" dirty="0" smtClean="0"/>
              <a:t>…….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769746" cy="4623792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и </a:t>
            </a:r>
            <a:r>
              <a:rPr lang="ru-RU" smtClean="0"/>
              <a:t>срок соответствует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093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Практический аспект отслеживания качества реализации дополнительных общеобразовательных программ, включенных в реестр рекомендованных программ</a:t>
            </a:r>
            <a:endParaRPr lang="ru-RU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ПРОВЕРИМ СЕБЯ: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/>
              <a:t>Мониторинг </a:t>
            </a:r>
            <a:r>
              <a:rPr lang="ru-RU" sz="3200" b="1" dirty="0" smtClean="0"/>
              <a:t>реализации дополнительных общеобразовательных программ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3831704"/>
          </a:xfrm>
        </p:spPr>
        <p:txBody>
          <a:bodyPr/>
          <a:lstStyle/>
          <a:p>
            <a:r>
              <a:rPr lang="ru-RU" sz="3600" dirty="0" err="1" smtClean="0"/>
              <a:t>Востребованность</a:t>
            </a:r>
            <a:r>
              <a:rPr lang="ru-RU" sz="3600" dirty="0" smtClean="0"/>
              <a:t> программ.</a:t>
            </a:r>
          </a:p>
          <a:p>
            <a:r>
              <a:rPr lang="ru-RU" sz="3600" dirty="0" smtClean="0"/>
              <a:t>Полнота реализации.</a:t>
            </a:r>
          </a:p>
          <a:p>
            <a:r>
              <a:rPr lang="ru-RU" sz="3600" dirty="0" smtClean="0"/>
              <a:t>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вопросы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</TotalTime>
  <Words>5203</Words>
  <Application>Microsoft Office PowerPoint</Application>
  <PresentationFormat>Экран (4:3)</PresentationFormat>
  <Paragraphs>512</Paragraphs>
  <Slides>93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Поток</vt:lpstr>
      <vt:lpstr>Целевая региональная модель развития системы дополнительного образования детей Московской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Целевая модель развития дополнительного образования Московской области</vt:lpstr>
      <vt:lpstr>Слайд 11</vt:lpstr>
      <vt:lpstr>Функции РМЦ</vt:lpstr>
      <vt:lpstr>Мероприятия дорожной карты по внедрению целевой модели развития системы дополнительного образования детей в Московской области</vt:lpstr>
      <vt:lpstr>Типовые модели развития региональных систем дополнительного образования детей</vt:lpstr>
      <vt:lpstr>Слайд 15</vt:lpstr>
      <vt:lpstr>Слайд 16</vt:lpstr>
      <vt:lpstr>Анализ ресурсов</vt:lpstr>
      <vt:lpstr>Рейтинг моделей (от 2 до 5 баллов)</vt:lpstr>
      <vt:lpstr>Типовая модель организации мероприятий по просвещению родителей в области дополнительного образования детей </vt:lpstr>
      <vt:lpstr>Слайд 20</vt:lpstr>
      <vt:lpstr>Слайд 21</vt:lpstr>
      <vt:lpstr>Типовая модель реализации модульных программ дополнительного образования детей для сельской местности</vt:lpstr>
      <vt:lpstr>Слайд 23</vt:lpstr>
      <vt:lpstr>Цифровая «изба-читальня»</vt:lpstr>
      <vt:lpstr>Компетентностный тренинг  «Сельский хозяин-XXI»</vt:lpstr>
      <vt:lpstr>Модульно-организованная образовательная программа «От тропинки – к жизненному пути» </vt:lpstr>
      <vt:lpstr>Слайд 27</vt:lpstr>
      <vt:lpstr>Типовая модель реализации программ вовлечения в систему дополнительного образования детей, оказавшихся в трудной жизненной ситуации</vt:lpstr>
      <vt:lpstr>Слайд 29</vt:lpstr>
      <vt:lpstr>Типы деятельности </vt:lpstr>
      <vt:lpstr>Образовательные формы </vt:lpstr>
      <vt:lpstr>Содержательно организованное вовлечение детей, оказавшихся в трудной жизненной ситуации, в значимые для них программы, проекты, мероприятия дополнительного образования.</vt:lpstr>
      <vt:lpstr>Типы деятельности </vt:lpstr>
      <vt:lpstr>Образовательные формы </vt:lpstr>
      <vt:lpstr>Типовая модель реализации программ дистанционных курсов по дополнительным общеобразовательным программам</vt:lpstr>
      <vt:lpstr>Способы и навыки самоорганизации и самоуправления, связанные с решением наиболее распространенных профессионально-технологических и «бытовых» задач, организованным проектным способом. </vt:lpstr>
      <vt:lpstr>Профессиональная ориентация (с опорой на видео-мастер-класссы и профильные цифровые тренажеры).</vt:lpstr>
      <vt:lpstr>Конструирование индивидуальной жизненной траектории и самоопределение</vt:lpstr>
      <vt:lpstr>Углубленное изучение школьных предметов в соответствии с заявленным и обозначенным познавательным интересом ученика.</vt:lpstr>
      <vt:lpstr>Освоение базовых инструментальных знаний, необходимых для успешного функционирования в современном мире</vt:lpstr>
      <vt:lpstr>Основные дистанционные образовательные формы, предлагаемые к реализации в рамках Типовой модели</vt:lpstr>
      <vt:lpstr>Типовая модель реализации программ для организации летнего отдыха и заочных школ</vt:lpstr>
      <vt:lpstr>Направления деятельности</vt:lpstr>
      <vt:lpstr>Аналитическое</vt:lpstr>
      <vt:lpstr>Организационно-оптимизационное</vt:lpstr>
      <vt:lpstr>Кадровое</vt:lpstr>
      <vt:lpstr>Маркетинговое</vt:lpstr>
      <vt:lpstr>Спец. проектное</vt:lpstr>
      <vt:lpstr>Мониторинговое</vt:lpstr>
      <vt:lpstr>Типовая модель реализации разноуровневых программ дополнительного образования детей</vt:lpstr>
      <vt:lpstr>Основные мероприятия</vt:lpstr>
      <vt:lpstr>Типовая модель создания банка эффективных практик реализации дополнительных общеобразовательных программ</vt:lpstr>
      <vt:lpstr>Задачи: </vt:lpstr>
      <vt:lpstr>Информационный портал базы эффективных практик дополнительного образования</vt:lpstr>
      <vt:lpstr>Типы практик дополнительного образования</vt:lpstr>
      <vt:lpstr>Направления деятельности </vt:lpstr>
      <vt:lpstr>Подведем итоги:</vt:lpstr>
      <vt:lpstr>Особенности деятельности муниципальных опорных центров по созданию условий для эффективного развития современного программно-методического сопровождения в условиях внедрения целевой региональной модели развития системы дополнительного образования детей</vt:lpstr>
      <vt:lpstr>Слайд 59</vt:lpstr>
      <vt:lpstr>Слайд 60</vt:lpstr>
      <vt:lpstr>Слайд 61</vt:lpstr>
      <vt:lpstr>Методические рекомендации по проектированию современных востребованных дополнительных общеобразовательных  программ</vt:lpstr>
      <vt:lpstr>ПРАВОВАЯ ОСНОВА  ДЛЯ ФУНКЦИОНИРОВАНИЯ СИСТЕМЫ ДОД</vt:lpstr>
      <vt:lpstr>ПРОВЕРИМ СЕБЯ: ФЗ от 29 декабря 2012 г.  N 273-ФЗ  «Об образовании в Российской Федерации»</vt:lpstr>
      <vt:lpstr>ФЗ от 29 декабря 2012 г.  N 273-ФЗ  «Об образовании в Российской Федерации»</vt:lpstr>
      <vt:lpstr>ПРОВЕРИМ СЕБЯ:  ФЗ от 29 декабря 2012 г.  N 273-ФЗ  «Об образовании в Российской Федерации»</vt:lpstr>
      <vt:lpstr>ФЗ от 29 декабря 2012 г.  N 273-ФЗ  «Об образовании в Российской Федерации»</vt:lpstr>
      <vt:lpstr>    ПРОВЕРИМ СЕБЯ:  ФЗ от 29 декабря 2012 г.  N 273-ФЗ  «Об образовании в Российской Федерации»</vt:lpstr>
      <vt:lpstr>ФЗ от 29 декабря 2012 г.  N 273-ФЗ  «Об образовании в Российской Федерации»</vt:lpstr>
      <vt:lpstr>ФЗ от 29 декабря 2012 г.  N 273-ФЗ  «Об образовании в Российской Федерации»</vt:lpstr>
      <vt:lpstr>ФЗ от 29 декабря 2012 г.  N 273-ФЗ  «Об образовании в Российской Федерации»</vt:lpstr>
      <vt:lpstr>Слайд 72</vt:lpstr>
      <vt:lpstr>НАПРАВЛЕННОСТИ ДОПОЛНИТЕЛЬНОГО ОБРАЗОВАНИЯ ДЕТЕЙ</vt:lpstr>
      <vt:lpstr>НАПРАВЛЕННОСТИ ДОПОЛНИТЕЛЬНОГО ОБРАЗОВАНИЯ ДЕТЕЙ</vt:lpstr>
      <vt:lpstr>ПРОВЕРИМ СЕБЯ:  Приказ Минпросвещения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 </vt:lpstr>
      <vt:lpstr>Приказ Минпросвещения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vt:lpstr>
      <vt:lpstr>ПРОВЕРИМ СЕБЯ:  Образовательная деятельность по дополнительным общеобразовательным программам должна быть направлена на: </vt:lpstr>
      <vt:lpstr>Образовательная деятельность по дополнительным общеобразовательным программам должна быть направлена на: </vt:lpstr>
      <vt:lpstr>ПРОВЕРИМ СЕБЯ:  Приказ Минпросвещения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vt:lpstr>
      <vt:lpstr>Приказ Минпросвещения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vt:lpstr>
      <vt:lpstr>ПРОВЕРИМ СЕБЯ:  Приказ Минпросвещения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vt:lpstr>
      <vt:lpstr>Приказ Минпросвещения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vt:lpstr>
      <vt:lpstr>Деятельность муниципальных опорных центров по модерации и первичной экспертизе программ перед размещением их в ЕИС «Навигатор»</vt:lpstr>
      <vt:lpstr>Экспертиза программ осуществляется по критериям, определенным в соответствии с приоритетными задачами функционирования и развития системы дополнительного образования Московской области </vt:lpstr>
      <vt:lpstr>ПРОВЕРИМ СЕБЯ:  Критерии оценки структурных элементов программы </vt:lpstr>
      <vt:lpstr>Критерии оценки структурных элементов программы </vt:lpstr>
      <vt:lpstr>Целеполагание</vt:lpstr>
      <vt:lpstr>Задачи</vt:lpstr>
      <vt:lpstr>Актуальность:</vt:lpstr>
      <vt:lpstr>Объем и срок соответствует</vt:lpstr>
      <vt:lpstr>Практический аспект отслеживания качества реализации дополнительных общеобразовательных программ, включенных в реестр рекомендованных программ</vt:lpstr>
      <vt:lpstr>ПРОВЕРИМ СЕБЯ:  Мониторинг реализации дополнительных общеобразовательных программ</vt:lpstr>
      <vt:lpstr>Ответы на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Целевая региональная модель развития системы дополнительного образования детей Московской области</dc:title>
  <dc:creator>ACER</dc:creator>
  <cp:lastModifiedBy>Пользователь Windows</cp:lastModifiedBy>
  <cp:revision>105</cp:revision>
  <dcterms:created xsi:type="dcterms:W3CDTF">2020-10-19T06:05:29Z</dcterms:created>
  <dcterms:modified xsi:type="dcterms:W3CDTF">2020-11-05T11:33:11Z</dcterms:modified>
</cp:coreProperties>
</file>