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8" autoAdjust="0"/>
    <p:restoredTop sz="94660"/>
  </p:normalViewPr>
  <p:slideViewPr>
    <p:cSldViewPr>
      <p:cViewPr varScale="1">
        <p:scale>
          <a:sx n="69" d="100"/>
          <a:sy n="69" d="100"/>
        </p:scale>
        <p:origin x="-14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18D954-BA7F-46BB-B0C0-8810BA1BB79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EC6137-8BA9-4520-95AB-FF0C61AAFD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vettesbridalformal.p1r8.ne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6700" b="1" dirty="0" smtClean="0"/>
              <a:t>«Эстетическое воспитание средствами дизайн-образования</a:t>
            </a:r>
            <a:r>
              <a:rPr lang="ru-RU" sz="6700" b="1" dirty="0" smtClean="0"/>
              <a:t>»</a:t>
            </a:r>
            <a:br>
              <a:rPr lang="ru-RU" sz="6700" b="1" dirty="0" smtClean="0"/>
            </a:b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sz="6700"/>
              <a:t> </a:t>
            </a:r>
            <a:r>
              <a:rPr lang="ru-RU" sz="6700" smtClean="0"/>
              <a:t>                             </a:t>
            </a:r>
            <a:r>
              <a:rPr lang="ru-RU" sz="2200" dirty="0" err="1" smtClean="0"/>
              <a:t>Ярмола</a:t>
            </a:r>
            <a:r>
              <a:rPr lang="ru-RU" sz="2200" dirty="0" smtClean="0"/>
              <a:t> Н.Н.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379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Шахматы – в стиле </a:t>
            </a:r>
            <a:r>
              <a:rPr lang="ru-RU" dirty="0" err="1" smtClean="0"/>
              <a:t>суприматизма</a:t>
            </a:r>
            <a:endParaRPr lang="ru-RU" dirty="0"/>
          </a:p>
        </p:txBody>
      </p:sp>
      <p:pic>
        <p:nvPicPr>
          <p:cNvPr id="4098" name="Picture 2" descr="C:\Users\anton\Pictures\надежда\DCDF785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2346960"/>
            <a:ext cx="4038600" cy="30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ton\Pictures\надежда\GVNL154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6960"/>
            <a:ext cx="4038600" cy="30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5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костюма.</a:t>
            </a:r>
            <a:endParaRPr lang="ru-RU" dirty="0"/>
          </a:p>
        </p:txBody>
      </p:sp>
      <p:pic>
        <p:nvPicPr>
          <p:cNvPr id="5122" name="Picture 2" descr="C:\Users\anton\Pictures\надежда\хирош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ton\Pictures\надежда\IMG_7925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5901"/>
            <a:ext cx="4038600" cy="31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5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Предисловие. Отрицание эстетического идеала.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Что такое красота, как высший эстетический идеал.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Восприятие красоты. Высказывания об определении красоты различными людьми в разные времена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Учимся ощущая, использовать красоту, через воспитание и выявления эстетического вкуса у учащихся.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От бессознательного восприятия эстетики к осознанному творчеству в дизайне.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 Моменты развития эстетического воспитания и способностей создания композиций у учащихся в разных видах дизайна: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Графический дизайн - </a:t>
            </a:r>
            <a:r>
              <a:rPr lang="ru-RU" sz="2400" dirty="0" err="1" smtClean="0"/>
              <a:t>типографика</a:t>
            </a:r>
            <a:r>
              <a:rPr lang="ru-RU" sz="2400" dirty="0" smtClean="0"/>
              <a:t> (черно – белая, цветная)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Средовой дизайн(пластика, пространство формы)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Дизайн костюма средства гармонизации художественной формы)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Вывод.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91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6542" y="324433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«3»</a:t>
            </a:r>
          </a:p>
        </p:txBody>
      </p:sp>
      <p:pic>
        <p:nvPicPr>
          <p:cNvPr id="3" name="Рисунок 2" descr="https://static-cse.canva.com/blob/192657/Screenshot-2019-10-25-at-13.11.38.pn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89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3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80009"/>
              </p:ext>
            </p:extLst>
          </p:nvPr>
        </p:nvGraphicFramePr>
        <p:xfrm>
          <a:off x="395536" y="764704"/>
          <a:ext cx="4445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3" imgW="4444920" imgH="5486400" progId="Paint.Picture">
                  <p:embed/>
                </p:oleObj>
              </mc:Choice>
              <mc:Fallback>
                <p:oleObj name="Точечный рисунок" r:id="rId3" imgW="444492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764704"/>
                        <a:ext cx="4445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92080" y="2569453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Явно ручная работа!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27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24932"/>
              </p:ext>
            </p:extLst>
          </p:nvPr>
        </p:nvGraphicFramePr>
        <p:xfrm>
          <a:off x="3275856" y="692696"/>
          <a:ext cx="5256584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Точечный рисунок" r:id="rId3" imgW="4444920" imgH="5549760" progId="Paint.Picture">
                  <p:embed/>
                </p:oleObj>
              </mc:Choice>
              <mc:Fallback>
                <p:oleObj name="Точечный рисунок" r:id="rId3" imgW="4444920" imgH="5549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692696"/>
                        <a:ext cx="5256584" cy="554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92696"/>
            <a:ext cx="2213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Дизайн пола -  не сломай ногу. Зато природ-</a:t>
            </a:r>
            <a:r>
              <a:rPr lang="ru-RU" sz="4400" b="1" dirty="0" err="1" smtClean="0"/>
              <a:t>ные</a:t>
            </a:r>
            <a:r>
              <a:rPr lang="ru-RU" sz="4400" b="1" dirty="0" smtClean="0"/>
              <a:t> мотивы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328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\Pictures\типографика по С. Серову\1, 2,3 занятие\открытое занятие\картинки\pyccwslycsj41_1583147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2" y="654886"/>
            <a:ext cx="4064000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2569453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Перебор.</a:t>
            </a:r>
          </a:p>
        </p:txBody>
      </p:sp>
    </p:spTree>
    <p:extLst>
      <p:ext uri="{BB962C8B-B14F-4D97-AF65-F5344CB8AC3E}">
        <p14:creationId xmlns:p14="http://schemas.microsoft.com/office/powerpoint/2010/main" val="2210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Проработка простых элементов разными </a:t>
            </a:r>
            <a:r>
              <a:rPr lang="ru-RU" sz="3200" dirty="0" err="1" smtClean="0"/>
              <a:t>граическими</a:t>
            </a:r>
            <a:r>
              <a:rPr lang="ru-RU" sz="3200" dirty="0" smtClean="0"/>
              <a:t> средствами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Точка, линия, пятно -жёсткие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Точка , ЛИНИЯ, ПЯТНО- МЯГКИЕ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80" y="2362200"/>
            <a:ext cx="2848065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anton\Pictures\типографика по С. Серову\1, 2,3 занятие\img_20254_mid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39" y="2349500"/>
            <a:ext cx="3362884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3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Типографика</a:t>
            </a:r>
            <a:r>
              <a:rPr lang="ru-RU" dirty="0" smtClean="0"/>
              <a:t> </a:t>
            </a:r>
            <a:r>
              <a:rPr lang="ru-RU" smtClean="0"/>
              <a:t>в цвете</a:t>
            </a:r>
            <a:endParaRPr lang="ru-RU"/>
          </a:p>
        </p:txBody>
      </p:sp>
      <p:pic>
        <p:nvPicPr>
          <p:cNvPr id="3074" name="Picture 2" descr="C:\Users\anton\Pictures\надежда\IMG_775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27" y="1600200"/>
            <a:ext cx="663934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4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учащихся – Арт объекты</a:t>
            </a:r>
            <a:endParaRPr lang="ru-RU" dirty="0"/>
          </a:p>
        </p:txBody>
      </p:sp>
      <p:pic>
        <p:nvPicPr>
          <p:cNvPr id="3074" name="Picture 2" descr="C:\Users\anton\Pictures\надежда\DQQK758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428"/>
            <a:ext cx="4038600" cy="39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ton\Pictures\надежда\DROY961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6960"/>
            <a:ext cx="4038600" cy="30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74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</TotalTime>
  <Words>148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Точечный рисунок</vt:lpstr>
      <vt:lpstr>         «Эстетическое воспитание средствами дизайн-образования»                                Ярмола Н.Н.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Проработка простых элементов разными граическими средствами</vt:lpstr>
      <vt:lpstr>Типографика в цвете</vt:lpstr>
      <vt:lpstr>Работы учащихся – Арт объекты</vt:lpstr>
      <vt:lpstr>Шахматы – в стиле суприматизма</vt:lpstr>
      <vt:lpstr>Дизайн костюма.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«Эстетическое воспитание средствами дизайн-образования»</dc:title>
  <dc:creator>Антон Ярмола</dc:creator>
  <cp:lastModifiedBy>Антон Ярмола</cp:lastModifiedBy>
  <cp:revision>14</cp:revision>
  <dcterms:created xsi:type="dcterms:W3CDTF">2021-11-03T09:27:15Z</dcterms:created>
  <dcterms:modified xsi:type="dcterms:W3CDTF">2022-01-13T13:00:38Z</dcterms:modified>
</cp:coreProperties>
</file>